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4" r:id="rId3"/>
  </p:sldMasterIdLst>
  <p:notesMasterIdLst>
    <p:notesMasterId r:id="rId5"/>
  </p:notesMasterIdLst>
  <p:sldIdLst>
    <p:sldId id="289" r:id="rId4"/>
    <p:sldId id="291" r:id="rId6"/>
    <p:sldId id="303" r:id="rId7"/>
    <p:sldId id="297" r:id="rId8"/>
    <p:sldId id="299" r:id="rId9"/>
    <p:sldId id="302" r:id="rId10"/>
    <p:sldId id="309" r:id="rId11"/>
    <p:sldId id="306" r:id="rId12"/>
    <p:sldId id="311" r:id="rId13"/>
    <p:sldId id="295" r:id="rId14"/>
  </p:sldIdLst>
  <p:sldSz cx="12192000" cy="6858000"/>
  <p:notesSz cx="6858000" cy="9144000"/>
  <p:custDataLst>
    <p:tags r:id="rId1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1D28"/>
    <a:srgbClr val="FFD62C"/>
    <a:srgbClr val="8579F9"/>
    <a:srgbClr val="FFFFFF"/>
    <a:srgbClr val="C9A164"/>
    <a:srgbClr val="CDBF97"/>
    <a:srgbClr val="8D7545"/>
    <a:srgbClr val="ECE8E5"/>
    <a:srgbClr val="E4CBCB"/>
    <a:srgbClr val="A887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533" autoAdjust="0"/>
    <p:restoredTop sz="95244" autoAdjust="0"/>
  </p:normalViewPr>
  <p:slideViewPr>
    <p:cSldViewPr snapToGrid="0">
      <p:cViewPr varScale="1">
        <p:scale>
          <a:sx n="69" d="100"/>
          <a:sy n="69" d="100"/>
        </p:scale>
        <p:origin x="24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8" Type="http://schemas.openxmlformats.org/officeDocument/2006/relationships/tags" Target="tags/tag22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仓耳青禾体-谷力 W05" panose="02020400000000000000" pitchFamily="18" charset="-122"/>
                <a:ea typeface="仓耳青禾体-谷力 W05" panose="02020400000000000000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仓耳青禾体-谷力 W05" panose="02020400000000000000" pitchFamily="18" charset="-122"/>
                <a:ea typeface="仓耳青禾体-谷力 W05" panose="02020400000000000000" pitchFamily="18" charset="-122"/>
              </a:defRPr>
            </a:lvl1pPr>
          </a:lstStyle>
          <a:p>
            <a:fld id="{11577D22-AD28-43FC-8EB4-B134A7D334C3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仓耳青禾体-谷力 W05" panose="02020400000000000000" pitchFamily="18" charset="-122"/>
                <a:ea typeface="仓耳青禾体-谷力 W05" panose="02020400000000000000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仓耳青禾体-谷力 W05" panose="02020400000000000000" pitchFamily="18" charset="-122"/>
                <a:ea typeface="仓耳青禾体-谷力 W05" panose="02020400000000000000" pitchFamily="18" charset="-122"/>
              </a:defRPr>
            </a:lvl1pPr>
          </a:lstStyle>
          <a:p>
            <a:fld id="{DA8C8EFA-96ED-4A18-B46D-8BDC030E3AF6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仓耳青禾体-谷力 W05" panose="02020400000000000000" pitchFamily="18" charset="-122"/>
        <a:ea typeface="仓耳青禾体-谷力 W05" panose="02020400000000000000" pitchFamily="18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仓耳青禾体-谷力 W05" panose="02020400000000000000" pitchFamily="18" charset="-122"/>
        <a:ea typeface="仓耳青禾体-谷力 W05" panose="02020400000000000000" pitchFamily="18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仓耳青禾体-谷力 W05" panose="02020400000000000000" pitchFamily="18" charset="-122"/>
        <a:ea typeface="仓耳青禾体-谷力 W05" panose="02020400000000000000" pitchFamily="18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仓耳青禾体-谷力 W05" panose="02020400000000000000" pitchFamily="18" charset="-122"/>
        <a:ea typeface="仓耳青禾体-谷力 W05" panose="02020400000000000000" pitchFamily="18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仓耳青禾体-谷力 W05" panose="02020400000000000000" pitchFamily="18" charset="-122"/>
        <a:ea typeface="仓耳青禾体-谷力 W05" panose="02020400000000000000" pitchFamily="18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C8EFA-96ED-4A18-B46D-8BDC030E3AF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838200" y="6492875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522" y="293052"/>
            <a:ext cx="2602223" cy="6505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image" Target="../media/image2.png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1361" y="339435"/>
            <a:ext cx="2170422" cy="54260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0.xml"/><Relationship Id="rId8" Type="http://schemas.openxmlformats.org/officeDocument/2006/relationships/tags" Target="../tags/tag9.xml"/><Relationship Id="rId7" Type="http://schemas.openxmlformats.org/officeDocument/2006/relationships/tags" Target="../tags/tag8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4" Type="http://schemas.openxmlformats.org/officeDocument/2006/relationships/notesSlide" Target="../notesSlides/notesSlide5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13.xml"/><Relationship Id="rId11" Type="http://schemas.openxmlformats.org/officeDocument/2006/relationships/tags" Target="../tags/tag12.xml"/><Relationship Id="rId10" Type="http://schemas.openxmlformats.org/officeDocument/2006/relationships/tags" Target="../tags/tag11.xml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jpeg"/><Relationship Id="rId8" Type="http://schemas.openxmlformats.org/officeDocument/2006/relationships/tags" Target="../tags/tag21.xml"/><Relationship Id="rId7" Type="http://schemas.openxmlformats.org/officeDocument/2006/relationships/tags" Target="../tags/tag20.xml"/><Relationship Id="rId6" Type="http://schemas.openxmlformats.org/officeDocument/2006/relationships/tags" Target="../tags/tag19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1" Type="http://schemas.openxmlformats.org/officeDocument/2006/relationships/notesSlide" Target="../notesSlides/notesSlide7.xml"/><Relationship Id="rId10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jpe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直接连接符 16"/>
          <p:cNvCxnSpPr/>
          <p:nvPr/>
        </p:nvCxnSpPr>
        <p:spPr>
          <a:xfrm flipH="1">
            <a:off x="0" y="3886200"/>
            <a:ext cx="410034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9512035" y="13256"/>
            <a:ext cx="0" cy="147194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: 圆角 1"/>
          <p:cNvSpPr/>
          <p:nvPr/>
        </p:nvSpPr>
        <p:spPr>
          <a:xfrm>
            <a:off x="644768" y="1034473"/>
            <a:ext cx="11029995" cy="5325296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47" t="6974" r="21595" b="32368"/>
          <a:stretch>
            <a:fillRect/>
          </a:stretch>
        </p:blipFill>
        <p:spPr>
          <a:xfrm>
            <a:off x="6125657" y="1681018"/>
            <a:ext cx="5385506" cy="4257963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1683909" y="1355030"/>
            <a:ext cx="462987" cy="4629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2266056" y="1355030"/>
            <a:ext cx="462987" cy="46298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683909" y="1311868"/>
            <a:ext cx="4977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+</a:t>
            </a:r>
            <a:endParaRPr lang="zh-CN" alt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283437" y="1416120"/>
            <a:ext cx="497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—</a:t>
            </a:r>
            <a:endParaRPr lang="zh-CN" alt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594413" y="2143161"/>
            <a:ext cx="1896932" cy="523220"/>
          </a:xfrm>
          <a:prstGeom prst="rect">
            <a:avLst/>
          </a:prstGeom>
          <a:solidFill>
            <a:srgbClr val="FFD62C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345557" y="2902465"/>
            <a:ext cx="5687176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b="1" dirty="0" smtClean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少儿编程</a:t>
            </a:r>
            <a:endParaRPr lang="zh-CN" altLang="en-US" sz="96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670613" y="2204716"/>
            <a:ext cx="1691423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+mn-ea"/>
                <a:sym typeface="+mn-lt"/>
              </a:rPr>
              <a:t>七彩正方形</a:t>
            </a:r>
            <a:endParaRPr lang="zh-CN" alt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+mn-ea"/>
              <a:sym typeface="+mn-lt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712847" y="5267818"/>
            <a:ext cx="219918" cy="21991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2083237" y="5267818"/>
            <a:ext cx="219918" cy="21991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453627" y="5267818"/>
            <a:ext cx="219918" cy="219918"/>
          </a:xfrm>
          <a:prstGeom prst="ellipse">
            <a:avLst/>
          </a:prstGeom>
          <a:solidFill>
            <a:srgbClr val="FFD62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  <p:bldP spid="12" grpId="0"/>
      <p:bldP spid="14" grpId="0" animBg="1"/>
      <p:bldP spid="15" grpId="0" animBg="1"/>
      <p:bldP spid="1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直接连接符 16"/>
          <p:cNvCxnSpPr/>
          <p:nvPr/>
        </p:nvCxnSpPr>
        <p:spPr>
          <a:xfrm flipH="1">
            <a:off x="0" y="3886200"/>
            <a:ext cx="410034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9512035" y="13256"/>
            <a:ext cx="0" cy="147194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: 圆角 1"/>
          <p:cNvSpPr/>
          <p:nvPr/>
        </p:nvSpPr>
        <p:spPr>
          <a:xfrm>
            <a:off x="644769" y="1089891"/>
            <a:ext cx="10902462" cy="5269878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594413" y="2143161"/>
            <a:ext cx="1398169" cy="523220"/>
          </a:xfrm>
          <a:prstGeom prst="rect">
            <a:avLst/>
          </a:prstGeom>
          <a:solidFill>
            <a:srgbClr val="FFD62C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537979" y="2897520"/>
            <a:ext cx="56871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谢谢大家</a:t>
            </a:r>
            <a:endParaRPr lang="zh-CN" altLang="en-US" sz="8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712847" y="2224208"/>
            <a:ext cx="1130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b="1" spc="-3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+mn-ea"/>
                <a:sym typeface="+mn-lt"/>
              </a:rPr>
              <a:t>NAU</a:t>
            </a:r>
            <a:endParaRPr lang="zh-CN" altLang="en-US" sz="1600" b="1" spc="-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+mn-ea"/>
              <a:sym typeface="+mn-lt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712847" y="5267818"/>
            <a:ext cx="219918" cy="21991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2083237" y="5267818"/>
            <a:ext cx="219918" cy="21991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453627" y="5267818"/>
            <a:ext cx="219918" cy="219918"/>
          </a:xfrm>
          <a:prstGeom prst="ellipse">
            <a:avLst/>
          </a:prstGeom>
          <a:solidFill>
            <a:srgbClr val="FFD62C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1578671" y="1378551"/>
            <a:ext cx="462987" cy="46298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2160818" y="1378551"/>
            <a:ext cx="462987" cy="46298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578671" y="1335389"/>
            <a:ext cx="4977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+</a:t>
            </a:r>
            <a:endParaRPr lang="zh-CN" alt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178199" y="1439641"/>
            <a:ext cx="497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—</a:t>
            </a:r>
            <a:endParaRPr lang="zh-CN" alt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47" t="6974" r="21595" b="32368"/>
          <a:stretch>
            <a:fillRect/>
          </a:stretch>
        </p:blipFill>
        <p:spPr>
          <a:xfrm>
            <a:off x="6125657" y="1681018"/>
            <a:ext cx="5385506" cy="42579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  <p:bldP spid="12" grpId="0"/>
      <p:bldP spid="14" grpId="0" animBg="1"/>
      <p:bldP spid="15" grpId="0" animBg="1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/>
        </p:nvCxnSpPr>
        <p:spPr>
          <a:xfrm flipH="1">
            <a:off x="0" y="3886200"/>
            <a:ext cx="410034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2133601" y="1341120"/>
            <a:ext cx="2743200" cy="4206240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461261" y="1584960"/>
            <a:ext cx="2743200" cy="4206240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5" name="平行四边形 4"/>
          <p:cNvSpPr/>
          <p:nvPr/>
        </p:nvSpPr>
        <p:spPr>
          <a:xfrm rot="1190615">
            <a:off x="2024962" y="1005474"/>
            <a:ext cx="1278732" cy="1514105"/>
          </a:xfrm>
          <a:prstGeom prst="parallelogram">
            <a:avLst>
              <a:gd name="adj" fmla="val 56482"/>
            </a:avLst>
          </a:prstGeom>
          <a:solidFill>
            <a:srgbClr val="FFD62C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811438" y="2118360"/>
            <a:ext cx="1954381" cy="329184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11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目录</a:t>
            </a:r>
            <a:endParaRPr lang="zh-CN" altLang="en-US" sz="115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3522715" y="-130828"/>
            <a:ext cx="0" cy="147194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6932003" y="1830387"/>
            <a:ext cx="457195" cy="45719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6932003" y="2864002"/>
            <a:ext cx="457195" cy="457195"/>
          </a:xfrm>
          <a:prstGeom prst="ellipse">
            <a:avLst/>
          </a:prstGeom>
          <a:solidFill>
            <a:srgbClr val="FFD62C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6926925" y="3897617"/>
            <a:ext cx="457195" cy="45719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6926924" y="4924979"/>
            <a:ext cx="457195" cy="457195"/>
          </a:xfrm>
          <a:prstGeom prst="ellipse">
            <a:avLst/>
          </a:prstGeom>
          <a:solidFill>
            <a:srgbClr val="FFD62C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711498" y="1700051"/>
            <a:ext cx="2461831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学习目标</a:t>
            </a:r>
            <a:endParaRPr lang="zh-CN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711497" y="2801869"/>
            <a:ext cx="2461831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演示视频</a:t>
            </a:r>
            <a:endParaRPr lang="zh-CN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711498" y="3823161"/>
            <a:ext cx="2461831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实现原理</a:t>
            </a:r>
            <a:endParaRPr lang="zh-CN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711497" y="4924979"/>
            <a:ext cx="2461831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总结反思</a:t>
            </a:r>
            <a:endParaRPr lang="zh-CN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/>
      <p:bldP spid="9" grpId="0" animBg="1"/>
      <p:bldP spid="10" grpId="0" animBg="1"/>
      <p:bldP spid="11" grpId="0" animBg="1"/>
      <p:bldP spid="12" grpId="0" animBg="1"/>
      <p:bldP spid="13" grpId="0"/>
      <p:bldP spid="17" grpId="0"/>
      <p:bldP spid="18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8042863" y="0"/>
            <a:ext cx="0" cy="147194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3684223" y="0"/>
            <a:ext cx="0" cy="147194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: 圆角 1"/>
          <p:cNvSpPr/>
          <p:nvPr/>
        </p:nvSpPr>
        <p:spPr>
          <a:xfrm>
            <a:off x="512884" y="990600"/>
            <a:ext cx="11166231" cy="5440680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1079973" y="1330304"/>
            <a:ext cx="283287" cy="283287"/>
          </a:xfrm>
          <a:prstGeom prst="ellipse">
            <a:avLst/>
          </a:prstGeom>
          <a:solidFill>
            <a:srgbClr val="FFD62C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08818" y="1210337"/>
            <a:ext cx="33423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学习目标</a:t>
            </a:r>
            <a:endParaRPr lang="zh-CN" altLang="en-US" sz="32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grpSp>
        <p:nvGrpSpPr>
          <p:cNvPr id="22" name="ïSlîḓe"/>
          <p:cNvGrpSpPr/>
          <p:nvPr/>
        </p:nvGrpSpPr>
        <p:grpSpPr>
          <a:xfrm>
            <a:off x="5707537" y="2506630"/>
            <a:ext cx="863821" cy="863821"/>
            <a:chOff x="1129552" y="1694330"/>
            <a:chExt cx="1317812" cy="1317812"/>
          </a:xfrm>
        </p:grpSpPr>
        <p:sp>
          <p:nvSpPr>
            <p:cNvPr id="24" name="îṡ1íḓé"/>
            <p:cNvSpPr/>
            <p:nvPr/>
          </p:nvSpPr>
          <p:spPr>
            <a:xfrm>
              <a:off x="1129552" y="1694330"/>
              <a:ext cx="1317812" cy="1317812"/>
            </a:xfrm>
            <a:prstGeom prst="ellipse">
              <a:avLst/>
            </a:prstGeom>
            <a:solidFill>
              <a:srgbClr val="FFD62C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endParaRPr>
            </a:p>
          </p:txBody>
        </p:sp>
        <p:sp>
          <p:nvSpPr>
            <p:cNvPr id="25" name="ïṡ1ïde"/>
            <p:cNvSpPr/>
            <p:nvPr/>
          </p:nvSpPr>
          <p:spPr>
            <a:xfrm>
              <a:off x="1532965" y="2111058"/>
              <a:ext cx="510986" cy="484354"/>
            </a:xfrm>
            <a:custGeom>
              <a:avLst/>
              <a:gdLst>
                <a:gd name="connsiteX0" fmla="*/ 302148 w 608979"/>
                <a:gd name="connsiteY0" fmla="*/ 325871 h 577240"/>
                <a:gd name="connsiteX1" fmla="*/ 322335 w 608979"/>
                <a:gd name="connsiteY1" fmla="*/ 346028 h 577240"/>
                <a:gd name="connsiteX2" fmla="*/ 322335 w 608979"/>
                <a:gd name="connsiteY2" fmla="*/ 485197 h 577240"/>
                <a:gd name="connsiteX3" fmla="*/ 358379 w 608979"/>
                <a:gd name="connsiteY3" fmla="*/ 485197 h 577240"/>
                <a:gd name="connsiteX4" fmla="*/ 374971 w 608979"/>
                <a:gd name="connsiteY4" fmla="*/ 496334 h 577240"/>
                <a:gd name="connsiteX5" fmla="*/ 371100 w 608979"/>
                <a:gd name="connsiteY5" fmla="*/ 515848 h 577240"/>
                <a:gd name="connsiteX6" fmla="*/ 314777 w 608979"/>
                <a:gd name="connsiteY6" fmla="*/ 571994 h 577240"/>
                <a:gd name="connsiteX7" fmla="*/ 289334 w 608979"/>
                <a:gd name="connsiteY7" fmla="*/ 571994 h 577240"/>
                <a:gd name="connsiteX8" fmla="*/ 233103 w 608979"/>
                <a:gd name="connsiteY8" fmla="*/ 515848 h 577240"/>
                <a:gd name="connsiteX9" fmla="*/ 229232 w 608979"/>
                <a:gd name="connsiteY9" fmla="*/ 496334 h 577240"/>
                <a:gd name="connsiteX10" fmla="*/ 245824 w 608979"/>
                <a:gd name="connsiteY10" fmla="*/ 485197 h 577240"/>
                <a:gd name="connsiteX11" fmla="*/ 281867 w 608979"/>
                <a:gd name="connsiteY11" fmla="*/ 485197 h 577240"/>
                <a:gd name="connsiteX12" fmla="*/ 281867 w 608979"/>
                <a:gd name="connsiteY12" fmla="*/ 346028 h 577240"/>
                <a:gd name="connsiteX13" fmla="*/ 302148 w 608979"/>
                <a:gd name="connsiteY13" fmla="*/ 325871 h 577240"/>
                <a:gd name="connsiteX14" fmla="*/ 463650 w 608979"/>
                <a:gd name="connsiteY14" fmla="*/ 325800 h 577240"/>
                <a:gd name="connsiteX15" fmla="*/ 483838 w 608979"/>
                <a:gd name="connsiteY15" fmla="*/ 345963 h 577240"/>
                <a:gd name="connsiteX16" fmla="*/ 483838 w 608979"/>
                <a:gd name="connsiteY16" fmla="*/ 485171 h 577240"/>
                <a:gd name="connsiteX17" fmla="*/ 519881 w 608979"/>
                <a:gd name="connsiteY17" fmla="*/ 485171 h 577240"/>
                <a:gd name="connsiteX18" fmla="*/ 536566 w 608979"/>
                <a:gd name="connsiteY18" fmla="*/ 496311 h 577240"/>
                <a:gd name="connsiteX19" fmla="*/ 532602 w 608979"/>
                <a:gd name="connsiteY19" fmla="*/ 515830 h 577240"/>
                <a:gd name="connsiteX20" fmla="*/ 476371 w 608979"/>
                <a:gd name="connsiteY20" fmla="*/ 571992 h 577240"/>
                <a:gd name="connsiteX21" fmla="*/ 450928 w 608979"/>
                <a:gd name="connsiteY21" fmla="*/ 571992 h 577240"/>
                <a:gd name="connsiteX22" fmla="*/ 394697 w 608979"/>
                <a:gd name="connsiteY22" fmla="*/ 515830 h 577240"/>
                <a:gd name="connsiteX23" fmla="*/ 390734 w 608979"/>
                <a:gd name="connsiteY23" fmla="*/ 496311 h 577240"/>
                <a:gd name="connsiteX24" fmla="*/ 407419 w 608979"/>
                <a:gd name="connsiteY24" fmla="*/ 485171 h 577240"/>
                <a:gd name="connsiteX25" fmla="*/ 443462 w 608979"/>
                <a:gd name="connsiteY25" fmla="*/ 485171 h 577240"/>
                <a:gd name="connsiteX26" fmla="*/ 443462 w 608979"/>
                <a:gd name="connsiteY26" fmla="*/ 345963 h 577240"/>
                <a:gd name="connsiteX27" fmla="*/ 463650 w 608979"/>
                <a:gd name="connsiteY27" fmla="*/ 325800 h 577240"/>
                <a:gd name="connsiteX28" fmla="*/ 140601 w 608979"/>
                <a:gd name="connsiteY28" fmla="*/ 325800 h 577240"/>
                <a:gd name="connsiteX29" fmla="*/ 160789 w 608979"/>
                <a:gd name="connsiteY29" fmla="*/ 345963 h 577240"/>
                <a:gd name="connsiteX30" fmla="*/ 160789 w 608979"/>
                <a:gd name="connsiteY30" fmla="*/ 485171 h 577240"/>
                <a:gd name="connsiteX31" fmla="*/ 196832 w 608979"/>
                <a:gd name="connsiteY31" fmla="*/ 485171 h 577240"/>
                <a:gd name="connsiteX32" fmla="*/ 213517 w 608979"/>
                <a:gd name="connsiteY32" fmla="*/ 496311 h 577240"/>
                <a:gd name="connsiteX33" fmla="*/ 209554 w 608979"/>
                <a:gd name="connsiteY33" fmla="*/ 515830 h 577240"/>
                <a:gd name="connsiteX34" fmla="*/ 153323 w 608979"/>
                <a:gd name="connsiteY34" fmla="*/ 571992 h 577240"/>
                <a:gd name="connsiteX35" fmla="*/ 127880 w 608979"/>
                <a:gd name="connsiteY35" fmla="*/ 571992 h 577240"/>
                <a:gd name="connsiteX36" fmla="*/ 71649 w 608979"/>
                <a:gd name="connsiteY36" fmla="*/ 515830 h 577240"/>
                <a:gd name="connsiteX37" fmla="*/ 67685 w 608979"/>
                <a:gd name="connsiteY37" fmla="*/ 496311 h 577240"/>
                <a:gd name="connsiteX38" fmla="*/ 84278 w 608979"/>
                <a:gd name="connsiteY38" fmla="*/ 485171 h 577240"/>
                <a:gd name="connsiteX39" fmla="*/ 120413 w 608979"/>
                <a:gd name="connsiteY39" fmla="*/ 485171 h 577240"/>
                <a:gd name="connsiteX40" fmla="*/ 120413 w 608979"/>
                <a:gd name="connsiteY40" fmla="*/ 345963 h 577240"/>
                <a:gd name="connsiteX41" fmla="*/ 140601 w 608979"/>
                <a:gd name="connsiteY41" fmla="*/ 325800 h 577240"/>
                <a:gd name="connsiteX42" fmla="*/ 284762 w 608979"/>
                <a:gd name="connsiteY42" fmla="*/ 0 h 577240"/>
                <a:gd name="connsiteX43" fmla="*/ 465723 w 608979"/>
                <a:gd name="connsiteY43" fmla="*/ 149763 h 577240"/>
                <a:gd name="connsiteX44" fmla="*/ 469041 w 608979"/>
                <a:gd name="connsiteY44" fmla="*/ 149579 h 577240"/>
                <a:gd name="connsiteX45" fmla="*/ 608979 w 608979"/>
                <a:gd name="connsiteY45" fmla="*/ 289308 h 577240"/>
                <a:gd name="connsiteX46" fmla="*/ 514212 w 608979"/>
                <a:gd name="connsiteY46" fmla="*/ 421398 h 577240"/>
                <a:gd name="connsiteX47" fmla="*/ 514212 w 608979"/>
                <a:gd name="connsiteY47" fmla="*/ 346010 h 577240"/>
                <a:gd name="connsiteX48" fmla="*/ 463694 w 608979"/>
                <a:gd name="connsiteY48" fmla="*/ 295568 h 577240"/>
                <a:gd name="connsiteX49" fmla="*/ 413177 w 608979"/>
                <a:gd name="connsiteY49" fmla="*/ 346010 h 577240"/>
                <a:gd name="connsiteX50" fmla="*/ 413177 w 608979"/>
                <a:gd name="connsiteY50" fmla="*/ 429038 h 577240"/>
                <a:gd name="connsiteX51" fmla="*/ 352703 w 608979"/>
                <a:gd name="connsiteY51" fmla="*/ 429038 h 577240"/>
                <a:gd name="connsiteX52" fmla="*/ 352703 w 608979"/>
                <a:gd name="connsiteY52" fmla="*/ 346010 h 577240"/>
                <a:gd name="connsiteX53" fmla="*/ 302185 w 608979"/>
                <a:gd name="connsiteY53" fmla="*/ 295568 h 577240"/>
                <a:gd name="connsiteX54" fmla="*/ 251667 w 608979"/>
                <a:gd name="connsiteY54" fmla="*/ 346010 h 577240"/>
                <a:gd name="connsiteX55" fmla="*/ 251667 w 608979"/>
                <a:gd name="connsiteY55" fmla="*/ 429038 h 577240"/>
                <a:gd name="connsiteX56" fmla="*/ 191101 w 608979"/>
                <a:gd name="connsiteY56" fmla="*/ 429038 h 577240"/>
                <a:gd name="connsiteX57" fmla="*/ 191101 w 608979"/>
                <a:gd name="connsiteY57" fmla="*/ 346010 h 577240"/>
                <a:gd name="connsiteX58" fmla="*/ 140583 w 608979"/>
                <a:gd name="connsiteY58" fmla="*/ 295568 h 577240"/>
                <a:gd name="connsiteX59" fmla="*/ 90065 w 608979"/>
                <a:gd name="connsiteY59" fmla="*/ 346010 h 577240"/>
                <a:gd name="connsiteX60" fmla="*/ 90065 w 608979"/>
                <a:gd name="connsiteY60" fmla="*/ 428578 h 577240"/>
                <a:gd name="connsiteX61" fmla="*/ 0 w 608979"/>
                <a:gd name="connsiteY61" fmla="*/ 328705 h 577240"/>
                <a:gd name="connsiteX62" fmla="*/ 100482 w 608979"/>
                <a:gd name="connsiteY62" fmla="*/ 228280 h 577240"/>
                <a:gd name="connsiteX63" fmla="*/ 106290 w 608979"/>
                <a:gd name="connsiteY63" fmla="*/ 228925 h 577240"/>
                <a:gd name="connsiteX64" fmla="*/ 100482 w 608979"/>
                <a:gd name="connsiteY64" fmla="*/ 184005 h 577240"/>
                <a:gd name="connsiteX65" fmla="*/ 284762 w 608979"/>
                <a:gd name="connsiteY65" fmla="*/ 0 h 57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08979" h="577240">
                  <a:moveTo>
                    <a:pt x="302148" y="325871"/>
                  </a:moveTo>
                  <a:cubicBezTo>
                    <a:pt x="313302" y="325871"/>
                    <a:pt x="322335" y="334891"/>
                    <a:pt x="322335" y="346028"/>
                  </a:cubicBezTo>
                  <a:lnTo>
                    <a:pt x="322335" y="485197"/>
                  </a:lnTo>
                  <a:lnTo>
                    <a:pt x="358379" y="485197"/>
                  </a:lnTo>
                  <a:cubicBezTo>
                    <a:pt x="365661" y="485197"/>
                    <a:pt x="372206" y="489615"/>
                    <a:pt x="374971" y="496334"/>
                  </a:cubicBezTo>
                  <a:cubicBezTo>
                    <a:pt x="377737" y="502962"/>
                    <a:pt x="376262" y="510693"/>
                    <a:pt x="371100" y="515848"/>
                  </a:cubicBezTo>
                  <a:lnTo>
                    <a:pt x="314777" y="571994"/>
                  </a:lnTo>
                  <a:cubicBezTo>
                    <a:pt x="307771" y="578989"/>
                    <a:pt x="296340" y="578989"/>
                    <a:pt x="289334" y="571994"/>
                  </a:cubicBezTo>
                  <a:lnTo>
                    <a:pt x="233103" y="515848"/>
                  </a:lnTo>
                  <a:cubicBezTo>
                    <a:pt x="227941" y="510693"/>
                    <a:pt x="226374" y="502962"/>
                    <a:pt x="229232" y="496334"/>
                  </a:cubicBezTo>
                  <a:cubicBezTo>
                    <a:pt x="231997" y="489523"/>
                    <a:pt x="238542" y="485197"/>
                    <a:pt x="245824" y="485197"/>
                  </a:cubicBezTo>
                  <a:lnTo>
                    <a:pt x="281867" y="485197"/>
                  </a:lnTo>
                  <a:lnTo>
                    <a:pt x="281867" y="346028"/>
                  </a:lnTo>
                  <a:cubicBezTo>
                    <a:pt x="281867" y="334891"/>
                    <a:pt x="290994" y="325871"/>
                    <a:pt x="302148" y="325871"/>
                  </a:cubicBezTo>
                  <a:close/>
                  <a:moveTo>
                    <a:pt x="463650" y="325800"/>
                  </a:moveTo>
                  <a:cubicBezTo>
                    <a:pt x="474804" y="325800"/>
                    <a:pt x="483838" y="334823"/>
                    <a:pt x="483838" y="345963"/>
                  </a:cubicBezTo>
                  <a:lnTo>
                    <a:pt x="483838" y="485171"/>
                  </a:lnTo>
                  <a:lnTo>
                    <a:pt x="519881" y="485171"/>
                  </a:lnTo>
                  <a:cubicBezTo>
                    <a:pt x="527255" y="485171"/>
                    <a:pt x="533800" y="489590"/>
                    <a:pt x="536566" y="496311"/>
                  </a:cubicBezTo>
                  <a:cubicBezTo>
                    <a:pt x="539331" y="502940"/>
                    <a:pt x="537764" y="510674"/>
                    <a:pt x="532602" y="515830"/>
                  </a:cubicBezTo>
                  <a:lnTo>
                    <a:pt x="476371" y="571992"/>
                  </a:lnTo>
                  <a:cubicBezTo>
                    <a:pt x="469365" y="578989"/>
                    <a:pt x="457934" y="578989"/>
                    <a:pt x="450928" y="571992"/>
                  </a:cubicBezTo>
                  <a:lnTo>
                    <a:pt x="394697" y="515830"/>
                  </a:lnTo>
                  <a:cubicBezTo>
                    <a:pt x="389443" y="510674"/>
                    <a:pt x="387968" y="502940"/>
                    <a:pt x="390734" y="496311"/>
                  </a:cubicBezTo>
                  <a:cubicBezTo>
                    <a:pt x="393591" y="489498"/>
                    <a:pt x="400136" y="485171"/>
                    <a:pt x="407419" y="485171"/>
                  </a:cubicBezTo>
                  <a:lnTo>
                    <a:pt x="443462" y="485171"/>
                  </a:lnTo>
                  <a:lnTo>
                    <a:pt x="443462" y="345963"/>
                  </a:lnTo>
                  <a:cubicBezTo>
                    <a:pt x="443462" y="334823"/>
                    <a:pt x="452496" y="325800"/>
                    <a:pt x="463650" y="325800"/>
                  </a:cubicBezTo>
                  <a:close/>
                  <a:moveTo>
                    <a:pt x="140601" y="325800"/>
                  </a:moveTo>
                  <a:cubicBezTo>
                    <a:pt x="151755" y="325800"/>
                    <a:pt x="160789" y="334823"/>
                    <a:pt x="160789" y="345963"/>
                  </a:cubicBezTo>
                  <a:lnTo>
                    <a:pt x="160789" y="485171"/>
                  </a:lnTo>
                  <a:lnTo>
                    <a:pt x="196832" y="485171"/>
                  </a:lnTo>
                  <a:cubicBezTo>
                    <a:pt x="204115" y="485171"/>
                    <a:pt x="210660" y="489590"/>
                    <a:pt x="213517" y="496311"/>
                  </a:cubicBezTo>
                  <a:cubicBezTo>
                    <a:pt x="216283" y="502940"/>
                    <a:pt x="214716" y="510674"/>
                    <a:pt x="209554" y="515830"/>
                  </a:cubicBezTo>
                  <a:lnTo>
                    <a:pt x="153323" y="571992"/>
                  </a:lnTo>
                  <a:cubicBezTo>
                    <a:pt x="146317" y="578989"/>
                    <a:pt x="134886" y="578989"/>
                    <a:pt x="127880" y="571992"/>
                  </a:cubicBezTo>
                  <a:lnTo>
                    <a:pt x="71649" y="515830"/>
                  </a:lnTo>
                  <a:cubicBezTo>
                    <a:pt x="66395" y="510674"/>
                    <a:pt x="64920" y="502940"/>
                    <a:pt x="67685" y="496311"/>
                  </a:cubicBezTo>
                  <a:cubicBezTo>
                    <a:pt x="70451" y="489498"/>
                    <a:pt x="76996" y="485171"/>
                    <a:pt x="84278" y="485171"/>
                  </a:cubicBezTo>
                  <a:lnTo>
                    <a:pt x="120413" y="485171"/>
                  </a:lnTo>
                  <a:lnTo>
                    <a:pt x="120413" y="345963"/>
                  </a:lnTo>
                  <a:cubicBezTo>
                    <a:pt x="120413" y="334823"/>
                    <a:pt x="129447" y="325800"/>
                    <a:pt x="140601" y="325800"/>
                  </a:cubicBezTo>
                  <a:close/>
                  <a:moveTo>
                    <a:pt x="284762" y="0"/>
                  </a:moveTo>
                  <a:cubicBezTo>
                    <a:pt x="374827" y="0"/>
                    <a:pt x="449590" y="64526"/>
                    <a:pt x="465723" y="149763"/>
                  </a:cubicBezTo>
                  <a:cubicBezTo>
                    <a:pt x="466829" y="149763"/>
                    <a:pt x="467935" y="149579"/>
                    <a:pt x="469041" y="149579"/>
                  </a:cubicBezTo>
                  <a:cubicBezTo>
                    <a:pt x="546293" y="149579"/>
                    <a:pt x="608979" y="212172"/>
                    <a:pt x="608979" y="289308"/>
                  </a:cubicBezTo>
                  <a:cubicBezTo>
                    <a:pt x="608979" y="350705"/>
                    <a:pt x="569247" y="402620"/>
                    <a:pt x="514212" y="421398"/>
                  </a:cubicBezTo>
                  <a:lnTo>
                    <a:pt x="514212" y="346010"/>
                  </a:lnTo>
                  <a:cubicBezTo>
                    <a:pt x="514212" y="318120"/>
                    <a:pt x="491627" y="295568"/>
                    <a:pt x="463694" y="295568"/>
                  </a:cubicBezTo>
                  <a:cubicBezTo>
                    <a:pt x="435854" y="295568"/>
                    <a:pt x="413177" y="318120"/>
                    <a:pt x="413177" y="346010"/>
                  </a:cubicBezTo>
                  <a:lnTo>
                    <a:pt x="413177" y="429038"/>
                  </a:lnTo>
                  <a:lnTo>
                    <a:pt x="352703" y="429038"/>
                  </a:lnTo>
                  <a:lnTo>
                    <a:pt x="352703" y="346010"/>
                  </a:lnTo>
                  <a:cubicBezTo>
                    <a:pt x="352703" y="318120"/>
                    <a:pt x="330025" y="295568"/>
                    <a:pt x="302185" y="295568"/>
                  </a:cubicBezTo>
                  <a:cubicBezTo>
                    <a:pt x="274252" y="295568"/>
                    <a:pt x="251667" y="318120"/>
                    <a:pt x="251667" y="346010"/>
                  </a:cubicBezTo>
                  <a:lnTo>
                    <a:pt x="251667" y="429038"/>
                  </a:lnTo>
                  <a:lnTo>
                    <a:pt x="191101" y="429038"/>
                  </a:lnTo>
                  <a:lnTo>
                    <a:pt x="191101" y="346010"/>
                  </a:lnTo>
                  <a:cubicBezTo>
                    <a:pt x="191101" y="318120"/>
                    <a:pt x="168515" y="295568"/>
                    <a:pt x="140583" y="295568"/>
                  </a:cubicBezTo>
                  <a:cubicBezTo>
                    <a:pt x="112743" y="295568"/>
                    <a:pt x="90065" y="318120"/>
                    <a:pt x="90065" y="346010"/>
                  </a:cubicBezTo>
                  <a:lnTo>
                    <a:pt x="90065" y="428578"/>
                  </a:lnTo>
                  <a:cubicBezTo>
                    <a:pt x="38994" y="423883"/>
                    <a:pt x="0" y="380989"/>
                    <a:pt x="0" y="328705"/>
                  </a:cubicBezTo>
                  <a:cubicBezTo>
                    <a:pt x="0" y="273200"/>
                    <a:pt x="44987" y="228280"/>
                    <a:pt x="100482" y="228280"/>
                  </a:cubicBezTo>
                  <a:cubicBezTo>
                    <a:pt x="102418" y="228280"/>
                    <a:pt x="104354" y="228740"/>
                    <a:pt x="106290" y="228925"/>
                  </a:cubicBezTo>
                  <a:cubicBezTo>
                    <a:pt x="102603" y="214473"/>
                    <a:pt x="100482" y="199561"/>
                    <a:pt x="100482" y="184005"/>
                  </a:cubicBezTo>
                  <a:cubicBezTo>
                    <a:pt x="100482" y="82383"/>
                    <a:pt x="182989" y="0"/>
                    <a:pt x="284762" y="0"/>
                  </a:cubicBezTo>
                  <a:close/>
                </a:path>
              </a:pathLst>
            </a:custGeom>
            <a:solidFill>
              <a:srgbClr val="1F1D28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endParaRPr>
            </a:p>
          </p:txBody>
        </p:sp>
      </p:grpSp>
      <p:sp>
        <p:nvSpPr>
          <p:cNvPr id="23" name="îšľidé"/>
          <p:cNvSpPr/>
          <p:nvPr/>
        </p:nvSpPr>
        <p:spPr bwMode="auto">
          <a:xfrm>
            <a:off x="5570363" y="3435090"/>
            <a:ext cx="1138170" cy="802839"/>
          </a:xfrm>
          <a:prstGeom prst="rect">
            <a:avLst/>
          </a:prstGeom>
          <a:noFill/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1600" b="1" dirty="0" smtClean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数据结构</a:t>
            </a:r>
            <a:endParaRPr lang="en-US" altLang="zh-CN" sz="1600" b="1" dirty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grpSp>
        <p:nvGrpSpPr>
          <p:cNvPr id="18" name="îṣľïḓè"/>
          <p:cNvGrpSpPr/>
          <p:nvPr/>
        </p:nvGrpSpPr>
        <p:grpSpPr>
          <a:xfrm>
            <a:off x="7029712" y="2506630"/>
            <a:ext cx="863821" cy="863821"/>
            <a:chOff x="1129552" y="1694330"/>
            <a:chExt cx="1317812" cy="1317812"/>
          </a:xfrm>
        </p:grpSpPr>
        <p:sp>
          <p:nvSpPr>
            <p:cNvPr id="20" name="íśḻîďé"/>
            <p:cNvSpPr/>
            <p:nvPr/>
          </p:nvSpPr>
          <p:spPr>
            <a:xfrm>
              <a:off x="1129552" y="1694330"/>
              <a:ext cx="1317812" cy="1317812"/>
            </a:xfrm>
            <a:prstGeom prst="ellipse">
              <a:avLst/>
            </a:prstGeom>
            <a:solidFill>
              <a:srgbClr val="FFD62C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endParaRPr>
            </a:p>
          </p:txBody>
        </p:sp>
        <p:sp>
          <p:nvSpPr>
            <p:cNvPr id="21" name="ïṩlïďé"/>
            <p:cNvSpPr/>
            <p:nvPr/>
          </p:nvSpPr>
          <p:spPr>
            <a:xfrm>
              <a:off x="1568644" y="2097743"/>
              <a:ext cx="439626" cy="510986"/>
            </a:xfrm>
            <a:custGeom>
              <a:avLst/>
              <a:gdLst>
                <a:gd name="connsiteX0" fmla="*/ 260400 w 520800"/>
                <a:gd name="connsiteY0" fmla="*/ 205300 h 605336"/>
                <a:gd name="connsiteX1" fmla="*/ 315198 w 520800"/>
                <a:gd name="connsiteY1" fmla="*/ 260020 h 605336"/>
                <a:gd name="connsiteX2" fmla="*/ 291633 w 520800"/>
                <a:gd name="connsiteY2" fmla="*/ 304935 h 605336"/>
                <a:gd name="connsiteX3" fmla="*/ 353818 w 520800"/>
                <a:gd name="connsiteY3" fmla="*/ 568825 h 605336"/>
                <a:gd name="connsiteX4" fmla="*/ 348207 w 520800"/>
                <a:gd name="connsiteY4" fmla="*/ 594130 h 605336"/>
                <a:gd name="connsiteX5" fmla="*/ 324830 w 520800"/>
                <a:gd name="connsiteY5" fmla="*/ 605336 h 605336"/>
                <a:gd name="connsiteX6" fmla="*/ 195971 w 520800"/>
                <a:gd name="connsiteY6" fmla="*/ 605336 h 605336"/>
                <a:gd name="connsiteX7" fmla="*/ 172593 w 520800"/>
                <a:gd name="connsiteY7" fmla="*/ 594130 h 605336"/>
                <a:gd name="connsiteX8" fmla="*/ 166982 w 520800"/>
                <a:gd name="connsiteY8" fmla="*/ 568825 h 605336"/>
                <a:gd name="connsiteX9" fmla="*/ 229167 w 520800"/>
                <a:gd name="connsiteY9" fmla="*/ 304935 h 605336"/>
                <a:gd name="connsiteX10" fmla="*/ 205603 w 520800"/>
                <a:gd name="connsiteY10" fmla="*/ 260020 h 605336"/>
                <a:gd name="connsiteX11" fmla="*/ 260400 w 520800"/>
                <a:gd name="connsiteY11" fmla="*/ 205300 h 605336"/>
                <a:gd name="connsiteX12" fmla="*/ 260414 w 520800"/>
                <a:gd name="connsiteY12" fmla="*/ 92466 h 605336"/>
                <a:gd name="connsiteX13" fmla="*/ 379104 w 520800"/>
                <a:gd name="connsiteY13" fmla="*/ 141489 h 605336"/>
                <a:gd name="connsiteX14" fmla="*/ 379104 w 520800"/>
                <a:gd name="connsiteY14" fmla="*/ 378575 h 605336"/>
                <a:gd name="connsiteX15" fmla="*/ 364794 w 520800"/>
                <a:gd name="connsiteY15" fmla="*/ 384458 h 605336"/>
                <a:gd name="connsiteX16" fmla="*/ 350390 w 520800"/>
                <a:gd name="connsiteY16" fmla="*/ 378575 h 605336"/>
                <a:gd name="connsiteX17" fmla="*/ 350390 w 520800"/>
                <a:gd name="connsiteY17" fmla="*/ 349815 h 605336"/>
                <a:gd name="connsiteX18" fmla="*/ 350390 w 520800"/>
                <a:gd name="connsiteY18" fmla="*/ 170250 h 605336"/>
                <a:gd name="connsiteX19" fmla="*/ 260414 w 520800"/>
                <a:gd name="connsiteY19" fmla="*/ 133085 h 605336"/>
                <a:gd name="connsiteX20" fmla="*/ 170530 w 520800"/>
                <a:gd name="connsiteY20" fmla="*/ 170250 h 605336"/>
                <a:gd name="connsiteX21" fmla="*/ 133211 w 520800"/>
                <a:gd name="connsiteY21" fmla="*/ 259985 h 605336"/>
                <a:gd name="connsiteX22" fmla="*/ 170530 w 520800"/>
                <a:gd name="connsiteY22" fmla="*/ 349815 h 605336"/>
                <a:gd name="connsiteX23" fmla="*/ 170530 w 520800"/>
                <a:gd name="connsiteY23" fmla="*/ 378575 h 605336"/>
                <a:gd name="connsiteX24" fmla="*/ 141722 w 520800"/>
                <a:gd name="connsiteY24" fmla="*/ 378575 h 605336"/>
                <a:gd name="connsiteX25" fmla="*/ 92525 w 520800"/>
                <a:gd name="connsiteY25" fmla="*/ 260079 h 605336"/>
                <a:gd name="connsiteX26" fmla="*/ 141722 w 520800"/>
                <a:gd name="connsiteY26" fmla="*/ 141489 h 605336"/>
                <a:gd name="connsiteX27" fmla="*/ 260414 w 520800"/>
                <a:gd name="connsiteY27" fmla="*/ 92466 h 605336"/>
                <a:gd name="connsiteX28" fmla="*/ 260400 w 520800"/>
                <a:gd name="connsiteY28" fmla="*/ 0 h 605336"/>
                <a:gd name="connsiteX29" fmla="*/ 444630 w 520800"/>
                <a:gd name="connsiteY29" fmla="*/ 76135 h 605336"/>
                <a:gd name="connsiteX30" fmla="*/ 444630 w 520800"/>
                <a:gd name="connsiteY30" fmla="*/ 443989 h 605336"/>
                <a:gd name="connsiteX31" fmla="*/ 430228 w 520800"/>
                <a:gd name="connsiteY31" fmla="*/ 449966 h 605336"/>
                <a:gd name="connsiteX32" fmla="*/ 415827 w 520800"/>
                <a:gd name="connsiteY32" fmla="*/ 443989 h 605336"/>
                <a:gd name="connsiteX33" fmla="*/ 415827 w 520800"/>
                <a:gd name="connsiteY33" fmla="*/ 415319 h 605336"/>
                <a:gd name="connsiteX34" fmla="*/ 415827 w 520800"/>
                <a:gd name="connsiteY34" fmla="*/ 104805 h 605336"/>
                <a:gd name="connsiteX35" fmla="*/ 104973 w 520800"/>
                <a:gd name="connsiteY35" fmla="*/ 104805 h 605336"/>
                <a:gd name="connsiteX36" fmla="*/ 104973 w 520800"/>
                <a:gd name="connsiteY36" fmla="*/ 415319 h 605336"/>
                <a:gd name="connsiteX37" fmla="*/ 104973 w 520800"/>
                <a:gd name="connsiteY37" fmla="*/ 443989 h 605336"/>
                <a:gd name="connsiteX38" fmla="*/ 76170 w 520800"/>
                <a:gd name="connsiteY38" fmla="*/ 443989 h 605336"/>
                <a:gd name="connsiteX39" fmla="*/ 76170 w 520800"/>
                <a:gd name="connsiteY39" fmla="*/ 76135 h 605336"/>
                <a:gd name="connsiteX40" fmla="*/ 260400 w 520800"/>
                <a:gd name="connsiteY40" fmla="*/ 0 h 60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20800" h="605336">
                  <a:moveTo>
                    <a:pt x="260400" y="205300"/>
                  </a:moveTo>
                  <a:cubicBezTo>
                    <a:pt x="290698" y="205300"/>
                    <a:pt x="315198" y="229859"/>
                    <a:pt x="315198" y="260020"/>
                  </a:cubicBezTo>
                  <a:cubicBezTo>
                    <a:pt x="315198" y="278696"/>
                    <a:pt x="305847" y="295037"/>
                    <a:pt x="291633" y="304935"/>
                  </a:cubicBezTo>
                  <a:lnTo>
                    <a:pt x="353818" y="568825"/>
                  </a:lnTo>
                  <a:cubicBezTo>
                    <a:pt x="355875" y="577696"/>
                    <a:pt x="353818" y="586940"/>
                    <a:pt x="348207" y="594130"/>
                  </a:cubicBezTo>
                  <a:cubicBezTo>
                    <a:pt x="342503" y="601227"/>
                    <a:pt x="333994" y="605336"/>
                    <a:pt x="324830" y="605336"/>
                  </a:cubicBezTo>
                  <a:lnTo>
                    <a:pt x="195971" y="605336"/>
                  </a:lnTo>
                  <a:cubicBezTo>
                    <a:pt x="186900" y="605336"/>
                    <a:pt x="178297" y="601227"/>
                    <a:pt x="172593" y="594130"/>
                  </a:cubicBezTo>
                  <a:cubicBezTo>
                    <a:pt x="166982" y="586940"/>
                    <a:pt x="164925" y="577696"/>
                    <a:pt x="166982" y="568825"/>
                  </a:cubicBezTo>
                  <a:lnTo>
                    <a:pt x="229167" y="304935"/>
                  </a:lnTo>
                  <a:cubicBezTo>
                    <a:pt x="214954" y="295037"/>
                    <a:pt x="205603" y="278696"/>
                    <a:pt x="205603" y="260020"/>
                  </a:cubicBezTo>
                  <a:cubicBezTo>
                    <a:pt x="205603" y="229859"/>
                    <a:pt x="230103" y="205300"/>
                    <a:pt x="260400" y="205300"/>
                  </a:cubicBezTo>
                  <a:close/>
                  <a:moveTo>
                    <a:pt x="260414" y="92466"/>
                  </a:moveTo>
                  <a:cubicBezTo>
                    <a:pt x="305308" y="92466"/>
                    <a:pt x="347397" y="109834"/>
                    <a:pt x="379104" y="141489"/>
                  </a:cubicBezTo>
                  <a:cubicBezTo>
                    <a:pt x="444576" y="206854"/>
                    <a:pt x="444576" y="313211"/>
                    <a:pt x="379104" y="378575"/>
                  </a:cubicBezTo>
                  <a:cubicBezTo>
                    <a:pt x="375176" y="382497"/>
                    <a:pt x="369938" y="384458"/>
                    <a:pt x="364794" y="384458"/>
                  </a:cubicBezTo>
                  <a:cubicBezTo>
                    <a:pt x="359556" y="384458"/>
                    <a:pt x="354319" y="382497"/>
                    <a:pt x="350390" y="378575"/>
                  </a:cubicBezTo>
                  <a:cubicBezTo>
                    <a:pt x="342440" y="370638"/>
                    <a:pt x="342440" y="357752"/>
                    <a:pt x="350390" y="349815"/>
                  </a:cubicBezTo>
                  <a:cubicBezTo>
                    <a:pt x="399962" y="300324"/>
                    <a:pt x="399962" y="219740"/>
                    <a:pt x="350390" y="170250"/>
                  </a:cubicBezTo>
                  <a:cubicBezTo>
                    <a:pt x="326353" y="146251"/>
                    <a:pt x="294365" y="133085"/>
                    <a:pt x="260414" y="133085"/>
                  </a:cubicBezTo>
                  <a:cubicBezTo>
                    <a:pt x="226462" y="133085"/>
                    <a:pt x="194568" y="146251"/>
                    <a:pt x="170530" y="170250"/>
                  </a:cubicBezTo>
                  <a:cubicBezTo>
                    <a:pt x="146492" y="194248"/>
                    <a:pt x="133211" y="226089"/>
                    <a:pt x="133211" y="259985"/>
                  </a:cubicBezTo>
                  <a:cubicBezTo>
                    <a:pt x="133211" y="293975"/>
                    <a:pt x="146492" y="325817"/>
                    <a:pt x="170530" y="349815"/>
                  </a:cubicBezTo>
                  <a:cubicBezTo>
                    <a:pt x="178480" y="357752"/>
                    <a:pt x="178480" y="370638"/>
                    <a:pt x="170530" y="378575"/>
                  </a:cubicBezTo>
                  <a:cubicBezTo>
                    <a:pt x="162580" y="386512"/>
                    <a:pt x="149672" y="386512"/>
                    <a:pt x="141722" y="378575"/>
                  </a:cubicBezTo>
                  <a:cubicBezTo>
                    <a:pt x="110015" y="346920"/>
                    <a:pt x="92525" y="304807"/>
                    <a:pt x="92525" y="260079"/>
                  </a:cubicBezTo>
                  <a:cubicBezTo>
                    <a:pt x="92525" y="215258"/>
                    <a:pt x="110015" y="173144"/>
                    <a:pt x="141722" y="141489"/>
                  </a:cubicBezTo>
                  <a:cubicBezTo>
                    <a:pt x="173430" y="109834"/>
                    <a:pt x="215612" y="92466"/>
                    <a:pt x="260414" y="92466"/>
                  </a:cubicBezTo>
                  <a:close/>
                  <a:moveTo>
                    <a:pt x="260400" y="0"/>
                  </a:moveTo>
                  <a:cubicBezTo>
                    <a:pt x="327125" y="0"/>
                    <a:pt x="393850" y="25379"/>
                    <a:pt x="444630" y="76135"/>
                  </a:cubicBezTo>
                  <a:cubicBezTo>
                    <a:pt x="546190" y="177554"/>
                    <a:pt x="546190" y="342570"/>
                    <a:pt x="444630" y="443989"/>
                  </a:cubicBezTo>
                  <a:cubicBezTo>
                    <a:pt x="440702" y="448005"/>
                    <a:pt x="435465" y="449966"/>
                    <a:pt x="430228" y="449966"/>
                  </a:cubicBezTo>
                  <a:cubicBezTo>
                    <a:pt x="425085" y="449966"/>
                    <a:pt x="419848" y="448005"/>
                    <a:pt x="415827" y="443989"/>
                  </a:cubicBezTo>
                  <a:cubicBezTo>
                    <a:pt x="407878" y="436051"/>
                    <a:pt x="407878" y="423257"/>
                    <a:pt x="415827" y="415319"/>
                  </a:cubicBezTo>
                  <a:cubicBezTo>
                    <a:pt x="501582" y="329682"/>
                    <a:pt x="501582" y="190441"/>
                    <a:pt x="415827" y="104805"/>
                  </a:cubicBezTo>
                  <a:cubicBezTo>
                    <a:pt x="330164" y="19261"/>
                    <a:pt x="190636" y="19261"/>
                    <a:pt x="104973" y="104805"/>
                  </a:cubicBezTo>
                  <a:cubicBezTo>
                    <a:pt x="19218" y="190441"/>
                    <a:pt x="19218" y="329682"/>
                    <a:pt x="104973" y="415319"/>
                  </a:cubicBezTo>
                  <a:cubicBezTo>
                    <a:pt x="112922" y="423257"/>
                    <a:pt x="112922" y="436051"/>
                    <a:pt x="104973" y="443989"/>
                  </a:cubicBezTo>
                  <a:cubicBezTo>
                    <a:pt x="97024" y="451927"/>
                    <a:pt x="84119" y="451927"/>
                    <a:pt x="76170" y="443989"/>
                  </a:cubicBezTo>
                  <a:cubicBezTo>
                    <a:pt x="-25390" y="342570"/>
                    <a:pt x="-25390" y="177554"/>
                    <a:pt x="76170" y="76135"/>
                  </a:cubicBezTo>
                  <a:cubicBezTo>
                    <a:pt x="126950" y="25379"/>
                    <a:pt x="193675" y="0"/>
                    <a:pt x="260400" y="0"/>
                  </a:cubicBezTo>
                  <a:close/>
                </a:path>
              </a:pathLst>
            </a:custGeom>
            <a:solidFill>
              <a:srgbClr val="1F1D28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endParaRPr>
            </a:p>
          </p:txBody>
        </p:sp>
      </p:grpSp>
      <p:sp>
        <p:nvSpPr>
          <p:cNvPr id="19" name="ïSḷíḍe"/>
          <p:cNvSpPr/>
          <p:nvPr/>
        </p:nvSpPr>
        <p:spPr bwMode="auto">
          <a:xfrm>
            <a:off x="6892538" y="3435090"/>
            <a:ext cx="1138170" cy="802839"/>
          </a:xfrm>
          <a:prstGeom prst="rect">
            <a:avLst/>
          </a:prstGeom>
          <a:noFill/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1600" b="1" dirty="0" smtClean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循环结构</a:t>
            </a:r>
            <a:endParaRPr lang="en-US" altLang="zh-CN" sz="1600" b="1" dirty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grpSp>
        <p:nvGrpSpPr>
          <p:cNvPr id="14" name="iSḻîďé"/>
          <p:cNvGrpSpPr/>
          <p:nvPr/>
        </p:nvGrpSpPr>
        <p:grpSpPr>
          <a:xfrm>
            <a:off x="8351887" y="2506630"/>
            <a:ext cx="863821" cy="863821"/>
            <a:chOff x="1129552" y="1694330"/>
            <a:chExt cx="1317812" cy="1317812"/>
          </a:xfrm>
        </p:grpSpPr>
        <p:sp>
          <p:nvSpPr>
            <p:cNvPr id="16" name="išľíḍê"/>
            <p:cNvSpPr/>
            <p:nvPr/>
          </p:nvSpPr>
          <p:spPr>
            <a:xfrm>
              <a:off x="1129552" y="1694330"/>
              <a:ext cx="1317812" cy="1317812"/>
            </a:xfrm>
            <a:prstGeom prst="ellipse">
              <a:avLst/>
            </a:prstGeom>
            <a:solidFill>
              <a:srgbClr val="FFD62C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endParaRPr>
            </a:p>
          </p:txBody>
        </p:sp>
        <p:sp>
          <p:nvSpPr>
            <p:cNvPr id="17" name="î$ḷïḋé"/>
            <p:cNvSpPr/>
            <p:nvPr/>
          </p:nvSpPr>
          <p:spPr>
            <a:xfrm>
              <a:off x="1573096" y="2097743"/>
              <a:ext cx="430723" cy="510986"/>
            </a:xfrm>
            <a:custGeom>
              <a:avLst/>
              <a:gdLst>
                <a:gd name="connsiteX0" fmla="*/ 436982 w 510470"/>
                <a:gd name="connsiteY0" fmla="*/ 513452 h 605593"/>
                <a:gd name="connsiteX1" fmla="*/ 422903 w 510470"/>
                <a:gd name="connsiteY1" fmla="*/ 527513 h 605593"/>
                <a:gd name="connsiteX2" fmla="*/ 436982 w 510470"/>
                <a:gd name="connsiteY2" fmla="*/ 541574 h 605593"/>
                <a:gd name="connsiteX3" fmla="*/ 451168 w 510470"/>
                <a:gd name="connsiteY3" fmla="*/ 527513 h 605593"/>
                <a:gd name="connsiteX4" fmla="*/ 436982 w 510470"/>
                <a:gd name="connsiteY4" fmla="*/ 513452 h 605593"/>
                <a:gd name="connsiteX5" fmla="*/ 114232 w 510470"/>
                <a:gd name="connsiteY5" fmla="*/ 513452 h 605593"/>
                <a:gd name="connsiteX6" fmla="*/ 100046 w 510470"/>
                <a:gd name="connsiteY6" fmla="*/ 527513 h 605593"/>
                <a:gd name="connsiteX7" fmla="*/ 114232 w 510470"/>
                <a:gd name="connsiteY7" fmla="*/ 541574 h 605593"/>
                <a:gd name="connsiteX8" fmla="*/ 128311 w 510470"/>
                <a:gd name="connsiteY8" fmla="*/ 527513 h 605593"/>
                <a:gd name="connsiteX9" fmla="*/ 114232 w 510470"/>
                <a:gd name="connsiteY9" fmla="*/ 513452 h 605593"/>
                <a:gd name="connsiteX10" fmla="*/ 68902 w 510470"/>
                <a:gd name="connsiteY10" fmla="*/ 513452 h 605593"/>
                <a:gd name="connsiteX11" fmla="*/ 54823 w 510470"/>
                <a:gd name="connsiteY11" fmla="*/ 527513 h 605593"/>
                <a:gd name="connsiteX12" fmla="*/ 68902 w 510470"/>
                <a:gd name="connsiteY12" fmla="*/ 541574 h 605593"/>
                <a:gd name="connsiteX13" fmla="*/ 83087 w 510470"/>
                <a:gd name="connsiteY13" fmla="*/ 527513 h 605593"/>
                <a:gd name="connsiteX14" fmla="*/ 68902 w 510470"/>
                <a:gd name="connsiteY14" fmla="*/ 513452 h 605593"/>
                <a:gd name="connsiteX15" fmla="*/ 0 w 510470"/>
                <a:gd name="connsiteY15" fmla="*/ 449432 h 605593"/>
                <a:gd name="connsiteX16" fmla="*/ 510470 w 510470"/>
                <a:gd name="connsiteY16" fmla="*/ 449432 h 605593"/>
                <a:gd name="connsiteX17" fmla="*/ 510470 w 510470"/>
                <a:gd name="connsiteY17" fmla="*/ 605593 h 605593"/>
                <a:gd name="connsiteX18" fmla="*/ 0 w 510470"/>
                <a:gd name="connsiteY18" fmla="*/ 605593 h 605593"/>
                <a:gd name="connsiteX19" fmla="*/ 95598 w 510470"/>
                <a:gd name="connsiteY19" fmla="*/ 342807 h 605593"/>
                <a:gd name="connsiteX20" fmla="*/ 414907 w 510470"/>
                <a:gd name="connsiteY20" fmla="*/ 342807 h 605593"/>
                <a:gd name="connsiteX21" fmla="*/ 506519 w 510470"/>
                <a:gd name="connsiteY21" fmla="*/ 421840 h 605593"/>
                <a:gd name="connsiteX22" fmla="*/ 4093 w 510470"/>
                <a:gd name="connsiteY22" fmla="*/ 421840 h 605593"/>
                <a:gd name="connsiteX23" fmla="*/ 255235 w 510470"/>
                <a:gd name="connsiteY23" fmla="*/ 71977 h 605593"/>
                <a:gd name="connsiteX24" fmla="*/ 313663 w 510470"/>
                <a:gd name="connsiteY24" fmla="*/ 130352 h 605593"/>
                <a:gd name="connsiteX25" fmla="*/ 280078 w 510470"/>
                <a:gd name="connsiteY25" fmla="*/ 183082 h 605593"/>
                <a:gd name="connsiteX26" fmla="*/ 280078 w 510470"/>
                <a:gd name="connsiteY26" fmla="*/ 316345 h 605593"/>
                <a:gd name="connsiteX27" fmla="*/ 230392 w 510470"/>
                <a:gd name="connsiteY27" fmla="*/ 316345 h 605593"/>
                <a:gd name="connsiteX28" fmla="*/ 230392 w 510470"/>
                <a:gd name="connsiteY28" fmla="*/ 183082 h 605593"/>
                <a:gd name="connsiteX29" fmla="*/ 196807 w 510470"/>
                <a:gd name="connsiteY29" fmla="*/ 130352 h 605593"/>
                <a:gd name="connsiteX30" fmla="*/ 255235 w 510470"/>
                <a:gd name="connsiteY30" fmla="*/ 71977 h 605593"/>
                <a:gd name="connsiteX31" fmla="*/ 380055 w 510470"/>
                <a:gd name="connsiteY31" fmla="*/ 62733 h 605593"/>
                <a:gd name="connsiteX32" fmla="*/ 418030 w 510470"/>
                <a:gd name="connsiteY32" fmla="*/ 130352 h 605593"/>
                <a:gd name="connsiteX33" fmla="*/ 380055 w 510470"/>
                <a:gd name="connsiteY33" fmla="*/ 197866 h 605593"/>
                <a:gd name="connsiteX34" fmla="*/ 354027 w 510470"/>
                <a:gd name="connsiteY34" fmla="*/ 155484 h 605593"/>
                <a:gd name="connsiteX35" fmla="*/ 368214 w 510470"/>
                <a:gd name="connsiteY35" fmla="*/ 130352 h 605593"/>
                <a:gd name="connsiteX36" fmla="*/ 354027 w 510470"/>
                <a:gd name="connsiteY36" fmla="*/ 105115 h 605593"/>
                <a:gd name="connsiteX37" fmla="*/ 130486 w 510470"/>
                <a:gd name="connsiteY37" fmla="*/ 62733 h 605593"/>
                <a:gd name="connsiteX38" fmla="*/ 156514 w 510470"/>
                <a:gd name="connsiteY38" fmla="*/ 105115 h 605593"/>
                <a:gd name="connsiteX39" fmla="*/ 142327 w 510470"/>
                <a:gd name="connsiteY39" fmla="*/ 130352 h 605593"/>
                <a:gd name="connsiteX40" fmla="*/ 156514 w 510470"/>
                <a:gd name="connsiteY40" fmla="*/ 155484 h 605593"/>
                <a:gd name="connsiteX41" fmla="*/ 130486 w 510470"/>
                <a:gd name="connsiteY41" fmla="*/ 197866 h 605593"/>
                <a:gd name="connsiteX42" fmla="*/ 92511 w 510470"/>
                <a:gd name="connsiteY42" fmla="*/ 130352 h 605593"/>
                <a:gd name="connsiteX43" fmla="*/ 130486 w 510470"/>
                <a:gd name="connsiteY43" fmla="*/ 62733 h 605593"/>
                <a:gd name="connsiteX44" fmla="*/ 437083 w 510470"/>
                <a:gd name="connsiteY44" fmla="*/ 0 h 605593"/>
                <a:gd name="connsiteX45" fmla="*/ 510187 w 510470"/>
                <a:gd name="connsiteY45" fmla="*/ 130352 h 605593"/>
                <a:gd name="connsiteX46" fmla="*/ 437083 w 510470"/>
                <a:gd name="connsiteY46" fmla="*/ 260598 h 605593"/>
                <a:gd name="connsiteX47" fmla="*/ 411043 w 510470"/>
                <a:gd name="connsiteY47" fmla="*/ 218212 h 605593"/>
                <a:gd name="connsiteX48" fmla="*/ 460455 w 510470"/>
                <a:gd name="connsiteY48" fmla="*/ 130352 h 605593"/>
                <a:gd name="connsiteX49" fmla="*/ 411043 w 510470"/>
                <a:gd name="connsiteY49" fmla="*/ 42386 h 605593"/>
                <a:gd name="connsiteX50" fmla="*/ 73405 w 510470"/>
                <a:gd name="connsiteY50" fmla="*/ 0 h 605593"/>
                <a:gd name="connsiteX51" fmla="*/ 99427 w 510470"/>
                <a:gd name="connsiteY51" fmla="*/ 42386 h 605593"/>
                <a:gd name="connsiteX52" fmla="*/ 50050 w 510470"/>
                <a:gd name="connsiteY52" fmla="*/ 130352 h 605593"/>
                <a:gd name="connsiteX53" fmla="*/ 99427 w 510470"/>
                <a:gd name="connsiteY53" fmla="*/ 218212 h 605593"/>
                <a:gd name="connsiteX54" fmla="*/ 73405 w 510470"/>
                <a:gd name="connsiteY54" fmla="*/ 260598 h 605593"/>
                <a:gd name="connsiteX55" fmla="*/ 353 w 510470"/>
                <a:gd name="connsiteY55" fmla="*/ 130352 h 605593"/>
                <a:gd name="connsiteX56" fmla="*/ 73405 w 510470"/>
                <a:gd name="connsiteY56" fmla="*/ 0 h 60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510470" h="605593">
                  <a:moveTo>
                    <a:pt x="436982" y="513452"/>
                  </a:moveTo>
                  <a:cubicBezTo>
                    <a:pt x="429196" y="513452"/>
                    <a:pt x="422903" y="519737"/>
                    <a:pt x="422903" y="527513"/>
                  </a:cubicBezTo>
                  <a:cubicBezTo>
                    <a:pt x="422903" y="535289"/>
                    <a:pt x="429196" y="541574"/>
                    <a:pt x="436982" y="541574"/>
                  </a:cubicBezTo>
                  <a:cubicBezTo>
                    <a:pt x="444875" y="541574"/>
                    <a:pt x="451168" y="535289"/>
                    <a:pt x="451168" y="527513"/>
                  </a:cubicBezTo>
                  <a:cubicBezTo>
                    <a:pt x="451168" y="519737"/>
                    <a:pt x="444768" y="513452"/>
                    <a:pt x="436982" y="513452"/>
                  </a:cubicBezTo>
                  <a:close/>
                  <a:moveTo>
                    <a:pt x="114232" y="513452"/>
                  </a:moveTo>
                  <a:cubicBezTo>
                    <a:pt x="106446" y="513452"/>
                    <a:pt x="100046" y="519737"/>
                    <a:pt x="100046" y="527513"/>
                  </a:cubicBezTo>
                  <a:cubicBezTo>
                    <a:pt x="100046" y="535289"/>
                    <a:pt x="106446" y="541574"/>
                    <a:pt x="114232" y="541574"/>
                  </a:cubicBezTo>
                  <a:cubicBezTo>
                    <a:pt x="122018" y="541574"/>
                    <a:pt x="128311" y="535289"/>
                    <a:pt x="128311" y="527513"/>
                  </a:cubicBezTo>
                  <a:cubicBezTo>
                    <a:pt x="128311" y="519737"/>
                    <a:pt x="122018" y="513452"/>
                    <a:pt x="114232" y="513452"/>
                  </a:cubicBezTo>
                  <a:close/>
                  <a:moveTo>
                    <a:pt x="68902" y="513452"/>
                  </a:moveTo>
                  <a:cubicBezTo>
                    <a:pt x="61116" y="513452"/>
                    <a:pt x="54823" y="519737"/>
                    <a:pt x="54823" y="527513"/>
                  </a:cubicBezTo>
                  <a:cubicBezTo>
                    <a:pt x="54823" y="535289"/>
                    <a:pt x="61116" y="541574"/>
                    <a:pt x="68902" y="541574"/>
                  </a:cubicBezTo>
                  <a:cubicBezTo>
                    <a:pt x="76688" y="541574"/>
                    <a:pt x="83087" y="535289"/>
                    <a:pt x="83087" y="527513"/>
                  </a:cubicBezTo>
                  <a:cubicBezTo>
                    <a:pt x="83087" y="519737"/>
                    <a:pt x="76688" y="513452"/>
                    <a:pt x="68902" y="513452"/>
                  </a:cubicBezTo>
                  <a:close/>
                  <a:moveTo>
                    <a:pt x="0" y="449432"/>
                  </a:moveTo>
                  <a:lnTo>
                    <a:pt x="510470" y="449432"/>
                  </a:lnTo>
                  <a:lnTo>
                    <a:pt x="510470" y="605593"/>
                  </a:lnTo>
                  <a:lnTo>
                    <a:pt x="0" y="605593"/>
                  </a:lnTo>
                  <a:close/>
                  <a:moveTo>
                    <a:pt x="95598" y="342807"/>
                  </a:moveTo>
                  <a:lnTo>
                    <a:pt x="414907" y="342807"/>
                  </a:lnTo>
                  <a:lnTo>
                    <a:pt x="506519" y="421840"/>
                  </a:lnTo>
                  <a:lnTo>
                    <a:pt x="4093" y="421840"/>
                  </a:lnTo>
                  <a:close/>
                  <a:moveTo>
                    <a:pt x="255235" y="71977"/>
                  </a:moveTo>
                  <a:cubicBezTo>
                    <a:pt x="287434" y="71977"/>
                    <a:pt x="313663" y="98075"/>
                    <a:pt x="313663" y="130352"/>
                  </a:cubicBezTo>
                  <a:cubicBezTo>
                    <a:pt x="313663" y="153575"/>
                    <a:pt x="299909" y="173708"/>
                    <a:pt x="280078" y="183082"/>
                  </a:cubicBezTo>
                  <a:lnTo>
                    <a:pt x="280078" y="316345"/>
                  </a:lnTo>
                  <a:lnTo>
                    <a:pt x="230392" y="316345"/>
                  </a:lnTo>
                  <a:lnTo>
                    <a:pt x="230392" y="183082"/>
                  </a:lnTo>
                  <a:cubicBezTo>
                    <a:pt x="210561" y="173708"/>
                    <a:pt x="196807" y="153575"/>
                    <a:pt x="196807" y="130352"/>
                  </a:cubicBezTo>
                  <a:cubicBezTo>
                    <a:pt x="196807" y="98075"/>
                    <a:pt x="223036" y="71977"/>
                    <a:pt x="255235" y="71977"/>
                  </a:cubicBezTo>
                  <a:close/>
                  <a:moveTo>
                    <a:pt x="380055" y="62733"/>
                  </a:moveTo>
                  <a:cubicBezTo>
                    <a:pt x="403843" y="77215"/>
                    <a:pt x="418030" y="102559"/>
                    <a:pt x="418030" y="130352"/>
                  </a:cubicBezTo>
                  <a:cubicBezTo>
                    <a:pt x="418030" y="158146"/>
                    <a:pt x="403843" y="183383"/>
                    <a:pt x="380055" y="197866"/>
                  </a:cubicBezTo>
                  <a:lnTo>
                    <a:pt x="354027" y="155484"/>
                  </a:lnTo>
                  <a:cubicBezTo>
                    <a:pt x="362881" y="150053"/>
                    <a:pt x="368214" y="140682"/>
                    <a:pt x="368214" y="130352"/>
                  </a:cubicBezTo>
                  <a:cubicBezTo>
                    <a:pt x="368214" y="119917"/>
                    <a:pt x="362881" y="110546"/>
                    <a:pt x="354027" y="105115"/>
                  </a:cubicBezTo>
                  <a:close/>
                  <a:moveTo>
                    <a:pt x="130486" y="62733"/>
                  </a:moveTo>
                  <a:lnTo>
                    <a:pt x="156514" y="105115"/>
                  </a:lnTo>
                  <a:cubicBezTo>
                    <a:pt x="147660" y="110546"/>
                    <a:pt x="142327" y="119917"/>
                    <a:pt x="142327" y="130352"/>
                  </a:cubicBezTo>
                  <a:cubicBezTo>
                    <a:pt x="142327" y="140682"/>
                    <a:pt x="147660" y="150053"/>
                    <a:pt x="156514" y="155484"/>
                  </a:cubicBezTo>
                  <a:lnTo>
                    <a:pt x="130486" y="197866"/>
                  </a:lnTo>
                  <a:cubicBezTo>
                    <a:pt x="106698" y="183383"/>
                    <a:pt x="92511" y="158146"/>
                    <a:pt x="92511" y="130352"/>
                  </a:cubicBezTo>
                  <a:cubicBezTo>
                    <a:pt x="92511" y="102559"/>
                    <a:pt x="106698" y="77215"/>
                    <a:pt x="130486" y="62733"/>
                  </a:cubicBezTo>
                  <a:close/>
                  <a:moveTo>
                    <a:pt x="437083" y="0"/>
                  </a:moveTo>
                  <a:cubicBezTo>
                    <a:pt x="482866" y="28008"/>
                    <a:pt x="510187" y="76678"/>
                    <a:pt x="510187" y="130352"/>
                  </a:cubicBezTo>
                  <a:cubicBezTo>
                    <a:pt x="510187" y="183920"/>
                    <a:pt x="482866" y="232589"/>
                    <a:pt x="437083" y="260598"/>
                  </a:cubicBezTo>
                  <a:lnTo>
                    <a:pt x="411043" y="218212"/>
                  </a:lnTo>
                  <a:cubicBezTo>
                    <a:pt x="441992" y="199362"/>
                    <a:pt x="460455" y="166454"/>
                    <a:pt x="460455" y="130352"/>
                  </a:cubicBezTo>
                  <a:cubicBezTo>
                    <a:pt x="460455" y="94143"/>
                    <a:pt x="441992" y="61235"/>
                    <a:pt x="411043" y="42386"/>
                  </a:cubicBezTo>
                  <a:close/>
                  <a:moveTo>
                    <a:pt x="73405" y="0"/>
                  </a:moveTo>
                  <a:lnTo>
                    <a:pt x="99427" y="42386"/>
                  </a:lnTo>
                  <a:cubicBezTo>
                    <a:pt x="68500" y="61235"/>
                    <a:pt x="50050" y="94143"/>
                    <a:pt x="50050" y="130352"/>
                  </a:cubicBezTo>
                  <a:cubicBezTo>
                    <a:pt x="50050" y="166454"/>
                    <a:pt x="68500" y="199362"/>
                    <a:pt x="99427" y="218212"/>
                  </a:cubicBezTo>
                  <a:lnTo>
                    <a:pt x="73405" y="260598"/>
                  </a:lnTo>
                  <a:cubicBezTo>
                    <a:pt x="27654" y="232589"/>
                    <a:pt x="353" y="183920"/>
                    <a:pt x="353" y="130352"/>
                  </a:cubicBezTo>
                  <a:cubicBezTo>
                    <a:pt x="353" y="76678"/>
                    <a:pt x="27654" y="28008"/>
                    <a:pt x="73405" y="0"/>
                  </a:cubicBezTo>
                  <a:close/>
                </a:path>
              </a:pathLst>
            </a:custGeom>
            <a:solidFill>
              <a:srgbClr val="1F1D28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endParaRPr>
            </a:p>
          </p:txBody>
        </p:sp>
      </p:grpSp>
      <p:sp>
        <p:nvSpPr>
          <p:cNvPr id="15" name="iṧ1iḓe"/>
          <p:cNvSpPr/>
          <p:nvPr/>
        </p:nvSpPr>
        <p:spPr bwMode="auto">
          <a:xfrm>
            <a:off x="8214713" y="3435090"/>
            <a:ext cx="1138170" cy="802839"/>
          </a:xfrm>
          <a:prstGeom prst="rect">
            <a:avLst/>
          </a:prstGeom>
          <a:noFill/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1600" b="1" dirty="0" smtClean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海龟库</a:t>
            </a:r>
            <a:endParaRPr lang="en-US" altLang="zh-CN" sz="1600" b="1" dirty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1" name="isļíḍè"/>
          <p:cNvSpPr/>
          <p:nvPr/>
        </p:nvSpPr>
        <p:spPr>
          <a:xfrm>
            <a:off x="5570363" y="4237929"/>
            <a:ext cx="3782520" cy="1051863"/>
          </a:xfrm>
          <a:prstGeom prst="rect">
            <a:avLst/>
          </a:prstGeom>
          <a:solidFill>
            <a:srgbClr val="FFD62C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3" name="íśľiďè"/>
          <p:cNvSpPr txBox="1"/>
          <p:nvPr/>
        </p:nvSpPr>
        <p:spPr>
          <a:xfrm>
            <a:off x="5647258" y="4342418"/>
            <a:ext cx="3628730" cy="842886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buSzPct val="25000"/>
            </a:pPr>
            <a:r>
              <a:rPr lang="zh-CN" altLang="en-US" sz="14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实现效果：用七种颜色绘制七遍正方形</a:t>
            </a:r>
            <a:endParaRPr lang="zh-CN" altLang="en-US" sz="14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89" t="-554" r="28140" b="554"/>
          <a:stretch>
            <a:fillRect/>
          </a:stretch>
        </p:blipFill>
        <p:spPr>
          <a:xfrm>
            <a:off x="2550695" y="2506630"/>
            <a:ext cx="2685448" cy="3477027"/>
          </a:xfrm>
          <a:prstGeom prst="rect">
            <a:avLst/>
          </a:prstGeom>
        </p:spPr>
      </p:pic>
      <p:sp>
        <p:nvSpPr>
          <p:cNvPr id="8" name="圆角矩形 7"/>
          <p:cNvSpPr/>
          <p:nvPr/>
        </p:nvSpPr>
        <p:spPr>
          <a:xfrm>
            <a:off x="2545811" y="2622537"/>
            <a:ext cx="2637621" cy="2776929"/>
          </a:xfrm>
          <a:prstGeom prst="roundRect">
            <a:avLst/>
          </a:prstGeom>
          <a:noFill/>
          <a:ln w="76200">
            <a:solidFill>
              <a:srgbClr val="1F1D28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19" grpId="0"/>
      <p:bldP spid="15" grpId="0"/>
      <p:bldP spid="11" grpId="0" animBg="1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8042863" y="0"/>
            <a:ext cx="0" cy="147194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3684223" y="0"/>
            <a:ext cx="0" cy="147194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/>
          <p:cNvSpPr/>
          <p:nvPr/>
        </p:nvSpPr>
        <p:spPr>
          <a:xfrm>
            <a:off x="1079973" y="1330304"/>
            <a:ext cx="283287" cy="283287"/>
          </a:xfrm>
          <a:prstGeom prst="ellipse">
            <a:avLst/>
          </a:prstGeom>
          <a:solidFill>
            <a:srgbClr val="FFD62C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08818" y="1210337"/>
            <a:ext cx="308243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演示视频</a:t>
            </a:r>
            <a:endParaRPr lang="zh-CN" altLang="en-US" sz="32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pic>
        <p:nvPicPr>
          <p:cNvPr id="7" name="七彩正方形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657475" y="1841500"/>
            <a:ext cx="6735445" cy="45104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video fullScrn="0">
              <p:cMediaNode mute="1">
                <p:cTn id="2" fill="hold" display="1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8042863" y="0"/>
            <a:ext cx="0" cy="147194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3684223" y="0"/>
            <a:ext cx="0" cy="147194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: 圆角 1"/>
          <p:cNvSpPr/>
          <p:nvPr/>
        </p:nvSpPr>
        <p:spPr>
          <a:xfrm>
            <a:off x="512884" y="990600"/>
            <a:ext cx="11166231" cy="5440680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1079973" y="1330304"/>
            <a:ext cx="283287" cy="283287"/>
          </a:xfrm>
          <a:prstGeom prst="ellipse">
            <a:avLst/>
          </a:prstGeom>
          <a:solidFill>
            <a:srgbClr val="FFD62C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08818" y="1210337"/>
            <a:ext cx="289779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实现原理</a:t>
            </a:r>
            <a:endParaRPr lang="zh-CN" altLang="en-US" sz="32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0" name="ïŝḻîḑê"/>
          <p:cNvSpPr/>
          <p:nvPr>
            <p:custDataLst>
              <p:tags r:id="rId1"/>
            </p:custDataLst>
          </p:nvPr>
        </p:nvSpPr>
        <p:spPr>
          <a:xfrm>
            <a:off x="1508818" y="2982394"/>
            <a:ext cx="2302465" cy="1292488"/>
          </a:xfrm>
          <a:custGeom>
            <a:avLst/>
            <a:gdLst>
              <a:gd name="connsiteX0" fmla="*/ 1814106 w 3628212"/>
              <a:gd name="connsiteY0" fmla="*/ 0 h 2036693"/>
              <a:gd name="connsiteX1" fmla="*/ 3628212 w 3628212"/>
              <a:gd name="connsiteY1" fmla="*/ 1814106 h 2036693"/>
              <a:gd name="connsiteX2" fmla="*/ 3605774 w 3628212"/>
              <a:gd name="connsiteY2" fmla="*/ 2036693 h 2036693"/>
              <a:gd name="connsiteX3" fmla="*/ 22439 w 3628212"/>
              <a:gd name="connsiteY3" fmla="*/ 2036693 h 2036693"/>
              <a:gd name="connsiteX4" fmla="*/ 0 w 3628212"/>
              <a:gd name="connsiteY4" fmla="*/ 1814106 h 2036693"/>
              <a:gd name="connsiteX5" fmla="*/ 1814106 w 3628212"/>
              <a:gd name="connsiteY5" fmla="*/ 0 h 2036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28212" h="2036693">
                <a:moveTo>
                  <a:pt x="1814106" y="0"/>
                </a:moveTo>
                <a:cubicBezTo>
                  <a:pt x="2816009" y="0"/>
                  <a:pt x="3628212" y="812203"/>
                  <a:pt x="3628212" y="1814106"/>
                </a:cubicBezTo>
                <a:lnTo>
                  <a:pt x="3605774" y="2036693"/>
                </a:lnTo>
                <a:lnTo>
                  <a:pt x="22439" y="2036693"/>
                </a:lnTo>
                <a:lnTo>
                  <a:pt x="0" y="1814106"/>
                </a:lnTo>
                <a:cubicBezTo>
                  <a:pt x="0" y="812203"/>
                  <a:pt x="812203" y="0"/>
                  <a:pt x="1814106" y="0"/>
                </a:cubicBez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01.</a:t>
            </a:r>
            <a:r>
              <a:rPr lang="zh-CN" altLang="en-US" sz="2000" b="1" dirty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彩虹结构</a:t>
            </a:r>
            <a:endParaRPr lang="zh-CN" altLang="en-US" sz="2000" b="1" dirty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1" name="iṣļîḓé"/>
          <p:cNvSpPr/>
          <p:nvPr>
            <p:custDataLst>
              <p:tags r:id="rId2"/>
            </p:custDataLst>
          </p:nvPr>
        </p:nvSpPr>
        <p:spPr bwMode="auto">
          <a:xfrm>
            <a:off x="1662121" y="4527089"/>
            <a:ext cx="2149162" cy="1064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2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数据结构的元组</a:t>
            </a:r>
            <a:endParaRPr lang="en-US" altLang="zh-CN" sz="12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2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……</a:t>
            </a:r>
            <a:endParaRPr lang="en-US" altLang="zh-CN" sz="12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2" name="íṩļîḋé"/>
          <p:cNvSpPr/>
          <p:nvPr>
            <p:custDataLst>
              <p:tags r:id="rId3"/>
            </p:custDataLst>
          </p:nvPr>
        </p:nvSpPr>
        <p:spPr>
          <a:xfrm>
            <a:off x="2411175" y="2573324"/>
            <a:ext cx="497753" cy="403595"/>
          </a:xfrm>
          <a:custGeom>
            <a:avLst/>
            <a:gdLst>
              <a:gd name="connsiteX0" fmla="*/ 301723 w 609652"/>
              <a:gd name="connsiteY0" fmla="*/ 440097 h 494328"/>
              <a:gd name="connsiteX1" fmla="*/ 594166 w 609652"/>
              <a:gd name="connsiteY1" fmla="*/ 440500 h 494328"/>
              <a:gd name="connsiteX2" fmla="*/ 602017 w 609652"/>
              <a:gd name="connsiteY2" fmla="*/ 443617 h 494328"/>
              <a:gd name="connsiteX3" fmla="*/ 609545 w 609652"/>
              <a:gd name="connsiteY3" fmla="*/ 453290 h 494328"/>
              <a:gd name="connsiteX4" fmla="*/ 609652 w 609652"/>
              <a:gd name="connsiteY4" fmla="*/ 476291 h 494328"/>
              <a:gd name="connsiteX5" fmla="*/ 598683 w 609652"/>
              <a:gd name="connsiteY5" fmla="*/ 487254 h 494328"/>
              <a:gd name="connsiteX6" fmla="*/ 10005 w 609652"/>
              <a:gd name="connsiteY6" fmla="*/ 486717 h 494328"/>
              <a:gd name="connsiteX7" fmla="*/ 541 w 609652"/>
              <a:gd name="connsiteY7" fmla="*/ 477151 h 494328"/>
              <a:gd name="connsiteX8" fmla="*/ 4 w 609652"/>
              <a:gd name="connsiteY8" fmla="*/ 453505 h 494328"/>
              <a:gd name="connsiteX9" fmla="*/ 5703 w 609652"/>
              <a:gd name="connsiteY9" fmla="*/ 447056 h 494328"/>
              <a:gd name="connsiteX10" fmla="*/ 9682 w 609652"/>
              <a:gd name="connsiteY10" fmla="*/ 445659 h 494328"/>
              <a:gd name="connsiteX11" fmla="*/ 301723 w 609652"/>
              <a:gd name="connsiteY11" fmla="*/ 440097 h 494328"/>
              <a:gd name="connsiteX12" fmla="*/ 322560 w 609652"/>
              <a:gd name="connsiteY12" fmla="*/ 290718 h 494328"/>
              <a:gd name="connsiteX13" fmla="*/ 431324 w 609652"/>
              <a:gd name="connsiteY13" fmla="*/ 295671 h 494328"/>
              <a:gd name="connsiteX14" fmla="*/ 436809 w 609652"/>
              <a:gd name="connsiteY14" fmla="*/ 307590 h 494328"/>
              <a:gd name="connsiteX15" fmla="*/ 439498 w 609652"/>
              <a:gd name="connsiteY15" fmla="*/ 348929 h 494328"/>
              <a:gd name="connsiteX16" fmla="*/ 437239 w 609652"/>
              <a:gd name="connsiteY16" fmla="*/ 389195 h 494328"/>
              <a:gd name="connsiteX17" fmla="*/ 436594 w 609652"/>
              <a:gd name="connsiteY17" fmla="*/ 407342 h 494328"/>
              <a:gd name="connsiteX18" fmla="*/ 436917 w 609652"/>
              <a:gd name="connsiteY18" fmla="*/ 408631 h 494328"/>
              <a:gd name="connsiteX19" fmla="*/ 437885 w 609652"/>
              <a:gd name="connsiteY19" fmla="*/ 426025 h 494328"/>
              <a:gd name="connsiteX20" fmla="*/ 437239 w 609652"/>
              <a:gd name="connsiteY20" fmla="*/ 427743 h 494328"/>
              <a:gd name="connsiteX21" fmla="*/ 437239 w 609652"/>
              <a:gd name="connsiteY21" fmla="*/ 427851 h 494328"/>
              <a:gd name="connsiteX22" fmla="*/ 430356 w 609652"/>
              <a:gd name="connsiteY22" fmla="*/ 434723 h 494328"/>
              <a:gd name="connsiteX23" fmla="*/ 428850 w 609652"/>
              <a:gd name="connsiteY23" fmla="*/ 434938 h 494328"/>
              <a:gd name="connsiteX24" fmla="*/ 427129 w 609652"/>
              <a:gd name="connsiteY24" fmla="*/ 434723 h 494328"/>
              <a:gd name="connsiteX25" fmla="*/ 210946 w 609652"/>
              <a:gd name="connsiteY25" fmla="*/ 430750 h 494328"/>
              <a:gd name="connsiteX26" fmla="*/ 209655 w 609652"/>
              <a:gd name="connsiteY26" fmla="*/ 424307 h 494328"/>
              <a:gd name="connsiteX27" fmla="*/ 207181 w 609652"/>
              <a:gd name="connsiteY27" fmla="*/ 378887 h 494328"/>
              <a:gd name="connsiteX28" fmla="*/ 207504 w 609652"/>
              <a:gd name="connsiteY28" fmla="*/ 302650 h 494328"/>
              <a:gd name="connsiteX29" fmla="*/ 212667 w 609652"/>
              <a:gd name="connsiteY29" fmla="*/ 296101 h 494328"/>
              <a:gd name="connsiteX30" fmla="*/ 214280 w 609652"/>
              <a:gd name="connsiteY30" fmla="*/ 295027 h 494328"/>
              <a:gd name="connsiteX31" fmla="*/ 322560 w 609652"/>
              <a:gd name="connsiteY31" fmla="*/ 290718 h 494328"/>
              <a:gd name="connsiteX32" fmla="*/ 248606 w 609652"/>
              <a:gd name="connsiteY32" fmla="*/ 220922 h 494328"/>
              <a:gd name="connsiteX33" fmla="*/ 253768 w 609652"/>
              <a:gd name="connsiteY33" fmla="*/ 222640 h 494328"/>
              <a:gd name="connsiteX34" fmla="*/ 258931 w 609652"/>
              <a:gd name="connsiteY34" fmla="*/ 224144 h 494328"/>
              <a:gd name="connsiteX35" fmla="*/ 385627 w 609652"/>
              <a:gd name="connsiteY35" fmla="*/ 222425 h 494328"/>
              <a:gd name="connsiteX36" fmla="*/ 396382 w 609652"/>
              <a:gd name="connsiteY36" fmla="*/ 222318 h 494328"/>
              <a:gd name="connsiteX37" fmla="*/ 489306 w 609652"/>
              <a:gd name="connsiteY37" fmla="*/ 285892 h 494328"/>
              <a:gd name="connsiteX38" fmla="*/ 538780 w 609652"/>
              <a:gd name="connsiteY38" fmla="*/ 421203 h 494328"/>
              <a:gd name="connsiteX39" fmla="*/ 536306 w 609652"/>
              <a:gd name="connsiteY39" fmla="*/ 423888 h 494328"/>
              <a:gd name="connsiteX40" fmla="*/ 532650 w 609652"/>
              <a:gd name="connsiteY40" fmla="*/ 427324 h 494328"/>
              <a:gd name="connsiteX41" fmla="*/ 494791 w 609652"/>
              <a:gd name="connsiteY41" fmla="*/ 428720 h 494328"/>
              <a:gd name="connsiteX42" fmla="*/ 458977 w 609652"/>
              <a:gd name="connsiteY42" fmla="*/ 428720 h 494328"/>
              <a:gd name="connsiteX43" fmla="*/ 450158 w 609652"/>
              <a:gd name="connsiteY43" fmla="*/ 423029 h 494328"/>
              <a:gd name="connsiteX44" fmla="*/ 451556 w 609652"/>
              <a:gd name="connsiteY44" fmla="*/ 353977 h 494328"/>
              <a:gd name="connsiteX45" fmla="*/ 434778 w 609652"/>
              <a:gd name="connsiteY45" fmla="*/ 280630 h 494328"/>
              <a:gd name="connsiteX46" fmla="*/ 321741 w 609652"/>
              <a:gd name="connsiteY46" fmla="*/ 278805 h 494328"/>
              <a:gd name="connsiteX47" fmla="*/ 195476 w 609652"/>
              <a:gd name="connsiteY47" fmla="*/ 286966 h 494328"/>
              <a:gd name="connsiteX48" fmla="*/ 191173 w 609652"/>
              <a:gd name="connsiteY48" fmla="*/ 352903 h 494328"/>
              <a:gd name="connsiteX49" fmla="*/ 190743 w 609652"/>
              <a:gd name="connsiteY49" fmla="*/ 426895 h 494328"/>
              <a:gd name="connsiteX50" fmla="*/ 189668 w 609652"/>
              <a:gd name="connsiteY50" fmla="*/ 428935 h 494328"/>
              <a:gd name="connsiteX51" fmla="*/ 181494 w 609652"/>
              <a:gd name="connsiteY51" fmla="*/ 434627 h 494328"/>
              <a:gd name="connsiteX52" fmla="*/ 156004 w 609652"/>
              <a:gd name="connsiteY52" fmla="*/ 434734 h 494328"/>
              <a:gd name="connsiteX53" fmla="*/ 128686 w 609652"/>
              <a:gd name="connsiteY53" fmla="*/ 433982 h 494328"/>
              <a:gd name="connsiteX54" fmla="*/ 128686 w 609652"/>
              <a:gd name="connsiteY54" fmla="*/ 433875 h 494328"/>
              <a:gd name="connsiteX55" fmla="*/ 119544 w 609652"/>
              <a:gd name="connsiteY55" fmla="*/ 428828 h 494328"/>
              <a:gd name="connsiteX56" fmla="*/ 111693 w 609652"/>
              <a:gd name="connsiteY56" fmla="*/ 412719 h 494328"/>
              <a:gd name="connsiteX57" fmla="*/ 83514 w 609652"/>
              <a:gd name="connsiteY57" fmla="*/ 408316 h 494328"/>
              <a:gd name="connsiteX58" fmla="*/ 67704 w 609652"/>
              <a:gd name="connsiteY58" fmla="*/ 425928 h 494328"/>
              <a:gd name="connsiteX59" fmla="*/ 59853 w 609652"/>
              <a:gd name="connsiteY59" fmla="*/ 429042 h 494328"/>
              <a:gd name="connsiteX60" fmla="*/ 55659 w 609652"/>
              <a:gd name="connsiteY60" fmla="*/ 428720 h 494328"/>
              <a:gd name="connsiteX61" fmla="*/ 52647 w 609652"/>
              <a:gd name="connsiteY61" fmla="*/ 386087 h 494328"/>
              <a:gd name="connsiteX62" fmla="*/ 69855 w 609652"/>
              <a:gd name="connsiteY62" fmla="*/ 370837 h 494328"/>
              <a:gd name="connsiteX63" fmla="*/ 106100 w 609652"/>
              <a:gd name="connsiteY63" fmla="*/ 356447 h 494328"/>
              <a:gd name="connsiteX64" fmla="*/ 125675 w 609652"/>
              <a:gd name="connsiteY64" fmla="*/ 332714 h 494328"/>
              <a:gd name="connsiteX65" fmla="*/ 248606 w 609652"/>
              <a:gd name="connsiteY65" fmla="*/ 220922 h 494328"/>
              <a:gd name="connsiteX66" fmla="*/ 327555 w 609652"/>
              <a:gd name="connsiteY66" fmla="*/ 0 h 494328"/>
              <a:gd name="connsiteX67" fmla="*/ 306046 w 609652"/>
              <a:gd name="connsiteY67" fmla="*/ 221019 h 494328"/>
              <a:gd name="connsiteX68" fmla="*/ 302282 w 609652"/>
              <a:gd name="connsiteY68" fmla="*/ 219193 h 494328"/>
              <a:gd name="connsiteX69" fmla="*/ 327555 w 609652"/>
              <a:gd name="connsiteY69" fmla="*/ 0 h 494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609652" h="494328">
                <a:moveTo>
                  <a:pt x="301723" y="440097"/>
                </a:moveTo>
                <a:cubicBezTo>
                  <a:pt x="399383" y="440822"/>
                  <a:pt x="497111" y="442542"/>
                  <a:pt x="594166" y="440500"/>
                </a:cubicBezTo>
                <a:cubicBezTo>
                  <a:pt x="597715" y="440392"/>
                  <a:pt x="600296" y="441682"/>
                  <a:pt x="602017" y="443617"/>
                </a:cubicBezTo>
                <a:cubicBezTo>
                  <a:pt x="606103" y="444692"/>
                  <a:pt x="609437" y="447916"/>
                  <a:pt x="609545" y="453290"/>
                </a:cubicBezTo>
                <a:cubicBezTo>
                  <a:pt x="609545" y="461029"/>
                  <a:pt x="609545" y="468660"/>
                  <a:pt x="609652" y="476291"/>
                </a:cubicBezTo>
                <a:cubicBezTo>
                  <a:pt x="609652" y="482633"/>
                  <a:pt x="604598" y="486824"/>
                  <a:pt x="598683" y="487254"/>
                </a:cubicBezTo>
                <a:cubicBezTo>
                  <a:pt x="402851" y="503269"/>
                  <a:pt x="206267" y="487147"/>
                  <a:pt x="10005" y="486717"/>
                </a:cubicBezTo>
                <a:cubicBezTo>
                  <a:pt x="4736" y="486717"/>
                  <a:pt x="649" y="482310"/>
                  <a:pt x="541" y="477151"/>
                </a:cubicBezTo>
                <a:lnTo>
                  <a:pt x="4" y="453505"/>
                </a:lnTo>
                <a:cubicBezTo>
                  <a:pt x="-104" y="449743"/>
                  <a:pt x="2692" y="447486"/>
                  <a:pt x="5703" y="447056"/>
                </a:cubicBezTo>
                <a:cubicBezTo>
                  <a:pt x="6779" y="446304"/>
                  <a:pt x="8069" y="445766"/>
                  <a:pt x="9682" y="445659"/>
                </a:cubicBezTo>
                <a:cubicBezTo>
                  <a:pt x="106469" y="439640"/>
                  <a:pt x="204062" y="439371"/>
                  <a:pt x="301723" y="440097"/>
                </a:cubicBezTo>
                <a:close/>
                <a:moveTo>
                  <a:pt x="322560" y="290718"/>
                </a:moveTo>
                <a:cubicBezTo>
                  <a:pt x="359290" y="291752"/>
                  <a:pt x="396100" y="294329"/>
                  <a:pt x="431324" y="295671"/>
                </a:cubicBezTo>
                <a:cubicBezTo>
                  <a:pt x="438100" y="295993"/>
                  <a:pt x="439928" y="303509"/>
                  <a:pt x="436809" y="307590"/>
                </a:cubicBezTo>
                <a:cubicBezTo>
                  <a:pt x="443047" y="319938"/>
                  <a:pt x="440251" y="334971"/>
                  <a:pt x="439498" y="348929"/>
                </a:cubicBezTo>
                <a:cubicBezTo>
                  <a:pt x="438745" y="362351"/>
                  <a:pt x="437992" y="375773"/>
                  <a:pt x="437239" y="389195"/>
                </a:cubicBezTo>
                <a:cubicBezTo>
                  <a:pt x="436917" y="395638"/>
                  <a:pt x="437454" y="401866"/>
                  <a:pt x="436594" y="407342"/>
                </a:cubicBezTo>
                <a:cubicBezTo>
                  <a:pt x="436702" y="407772"/>
                  <a:pt x="436917" y="408094"/>
                  <a:pt x="436917" y="408631"/>
                </a:cubicBezTo>
                <a:cubicBezTo>
                  <a:pt x="437239" y="414429"/>
                  <a:pt x="437777" y="420227"/>
                  <a:pt x="437885" y="426025"/>
                </a:cubicBezTo>
                <a:cubicBezTo>
                  <a:pt x="437885" y="426777"/>
                  <a:pt x="437454" y="427099"/>
                  <a:pt x="437239" y="427743"/>
                </a:cubicBezTo>
                <a:lnTo>
                  <a:pt x="437239" y="427851"/>
                </a:lnTo>
                <a:cubicBezTo>
                  <a:pt x="437777" y="431931"/>
                  <a:pt x="433690" y="434294"/>
                  <a:pt x="430356" y="434723"/>
                </a:cubicBezTo>
                <a:cubicBezTo>
                  <a:pt x="429818" y="434830"/>
                  <a:pt x="429388" y="434830"/>
                  <a:pt x="428850" y="434938"/>
                </a:cubicBezTo>
                <a:cubicBezTo>
                  <a:pt x="428312" y="435045"/>
                  <a:pt x="427667" y="434830"/>
                  <a:pt x="427129" y="434723"/>
                </a:cubicBezTo>
                <a:cubicBezTo>
                  <a:pt x="357004" y="436763"/>
                  <a:pt x="280210" y="441595"/>
                  <a:pt x="210946" y="430750"/>
                </a:cubicBezTo>
                <a:cubicBezTo>
                  <a:pt x="207934" y="430320"/>
                  <a:pt x="207504" y="425918"/>
                  <a:pt x="209655" y="424307"/>
                </a:cubicBezTo>
                <a:cubicBezTo>
                  <a:pt x="205030" y="410026"/>
                  <a:pt x="207181" y="393598"/>
                  <a:pt x="207181" y="378887"/>
                </a:cubicBezTo>
                <a:cubicBezTo>
                  <a:pt x="207289" y="353439"/>
                  <a:pt x="207504" y="327991"/>
                  <a:pt x="207504" y="302650"/>
                </a:cubicBezTo>
                <a:cubicBezTo>
                  <a:pt x="207504" y="298892"/>
                  <a:pt x="209870" y="296745"/>
                  <a:pt x="212667" y="296101"/>
                </a:cubicBezTo>
                <a:cubicBezTo>
                  <a:pt x="213097" y="295671"/>
                  <a:pt x="213527" y="295134"/>
                  <a:pt x="214280" y="295027"/>
                </a:cubicBezTo>
                <a:cubicBezTo>
                  <a:pt x="249181" y="290195"/>
                  <a:pt x="285830" y="289685"/>
                  <a:pt x="322560" y="290718"/>
                </a:cubicBezTo>
                <a:close/>
                <a:moveTo>
                  <a:pt x="248606" y="220922"/>
                </a:moveTo>
                <a:cubicBezTo>
                  <a:pt x="250757" y="220707"/>
                  <a:pt x="252478" y="221459"/>
                  <a:pt x="253768" y="222640"/>
                </a:cubicBezTo>
                <a:cubicBezTo>
                  <a:pt x="255597" y="222533"/>
                  <a:pt x="257425" y="222855"/>
                  <a:pt x="258931" y="224144"/>
                </a:cubicBezTo>
                <a:cubicBezTo>
                  <a:pt x="300123" y="257971"/>
                  <a:pt x="344757" y="259582"/>
                  <a:pt x="385627" y="222425"/>
                </a:cubicBezTo>
                <a:cubicBezTo>
                  <a:pt x="389176" y="219204"/>
                  <a:pt x="393478" y="219955"/>
                  <a:pt x="396382" y="222318"/>
                </a:cubicBezTo>
                <a:cubicBezTo>
                  <a:pt x="432519" y="209646"/>
                  <a:pt x="471560" y="260334"/>
                  <a:pt x="489306" y="285892"/>
                </a:cubicBezTo>
                <a:cubicBezTo>
                  <a:pt x="508020" y="312847"/>
                  <a:pt x="558139" y="387053"/>
                  <a:pt x="538780" y="421203"/>
                </a:cubicBezTo>
                <a:cubicBezTo>
                  <a:pt x="538135" y="422384"/>
                  <a:pt x="537167" y="423243"/>
                  <a:pt x="536306" y="423888"/>
                </a:cubicBezTo>
                <a:cubicBezTo>
                  <a:pt x="535769" y="425499"/>
                  <a:pt x="534801" y="426895"/>
                  <a:pt x="532650" y="427324"/>
                </a:cubicBezTo>
                <a:cubicBezTo>
                  <a:pt x="520496" y="430116"/>
                  <a:pt x="507267" y="428291"/>
                  <a:pt x="494791" y="428720"/>
                </a:cubicBezTo>
                <a:cubicBezTo>
                  <a:pt x="482853" y="429150"/>
                  <a:pt x="470700" y="430761"/>
                  <a:pt x="458977" y="428720"/>
                </a:cubicBezTo>
                <a:cubicBezTo>
                  <a:pt x="455212" y="430224"/>
                  <a:pt x="450050" y="428398"/>
                  <a:pt x="450158" y="423029"/>
                </a:cubicBezTo>
                <a:cubicBezTo>
                  <a:pt x="450265" y="399940"/>
                  <a:pt x="451018" y="376959"/>
                  <a:pt x="451556" y="353977"/>
                </a:cubicBezTo>
                <a:cubicBezTo>
                  <a:pt x="452093" y="329385"/>
                  <a:pt x="457471" y="296953"/>
                  <a:pt x="434778" y="280630"/>
                </a:cubicBezTo>
                <a:cubicBezTo>
                  <a:pt x="397135" y="280416"/>
                  <a:pt x="359492" y="279556"/>
                  <a:pt x="321741" y="278805"/>
                </a:cubicBezTo>
                <a:cubicBezTo>
                  <a:pt x="292487" y="278375"/>
                  <a:pt x="221933" y="265059"/>
                  <a:pt x="195476" y="286966"/>
                </a:cubicBezTo>
                <a:cubicBezTo>
                  <a:pt x="194292" y="308981"/>
                  <a:pt x="190851" y="330674"/>
                  <a:pt x="191173" y="352903"/>
                </a:cubicBezTo>
                <a:cubicBezTo>
                  <a:pt x="191389" y="377603"/>
                  <a:pt x="193755" y="402302"/>
                  <a:pt x="190743" y="426895"/>
                </a:cubicBezTo>
                <a:cubicBezTo>
                  <a:pt x="190636" y="427754"/>
                  <a:pt x="190098" y="428291"/>
                  <a:pt x="189668" y="428935"/>
                </a:cubicBezTo>
                <a:cubicBezTo>
                  <a:pt x="189130" y="432586"/>
                  <a:pt x="186119" y="435808"/>
                  <a:pt x="181494" y="434627"/>
                </a:cubicBezTo>
                <a:cubicBezTo>
                  <a:pt x="173212" y="432479"/>
                  <a:pt x="164501" y="434197"/>
                  <a:pt x="156004" y="434734"/>
                </a:cubicBezTo>
                <a:cubicBezTo>
                  <a:pt x="146755" y="435271"/>
                  <a:pt x="137935" y="435164"/>
                  <a:pt x="128686" y="433982"/>
                </a:cubicBezTo>
                <a:cubicBezTo>
                  <a:pt x="128686" y="433982"/>
                  <a:pt x="128686" y="433875"/>
                  <a:pt x="128686" y="433875"/>
                </a:cubicBezTo>
                <a:cubicBezTo>
                  <a:pt x="124814" y="435271"/>
                  <a:pt x="120405" y="434090"/>
                  <a:pt x="119544" y="428828"/>
                </a:cubicBezTo>
                <a:cubicBezTo>
                  <a:pt x="118469" y="421740"/>
                  <a:pt x="115457" y="416478"/>
                  <a:pt x="111693" y="412719"/>
                </a:cubicBezTo>
                <a:lnTo>
                  <a:pt x="83514" y="408316"/>
                </a:lnTo>
                <a:cubicBezTo>
                  <a:pt x="76739" y="411431"/>
                  <a:pt x="70823" y="417122"/>
                  <a:pt x="67704" y="425928"/>
                </a:cubicBezTo>
                <a:cubicBezTo>
                  <a:pt x="66521" y="429365"/>
                  <a:pt x="62649" y="430224"/>
                  <a:pt x="59853" y="429042"/>
                </a:cubicBezTo>
                <a:cubicBezTo>
                  <a:pt x="58670" y="430009"/>
                  <a:pt x="56949" y="430224"/>
                  <a:pt x="55659" y="428720"/>
                </a:cubicBezTo>
                <a:cubicBezTo>
                  <a:pt x="45226" y="415941"/>
                  <a:pt x="43505" y="400799"/>
                  <a:pt x="52647" y="386087"/>
                </a:cubicBezTo>
                <a:cubicBezTo>
                  <a:pt x="57057" y="379106"/>
                  <a:pt x="62649" y="374489"/>
                  <a:pt x="69855" y="370837"/>
                </a:cubicBezTo>
                <a:cubicBezTo>
                  <a:pt x="84267" y="363642"/>
                  <a:pt x="92334" y="366434"/>
                  <a:pt x="106100" y="356447"/>
                </a:cubicBezTo>
                <a:cubicBezTo>
                  <a:pt x="117286" y="348286"/>
                  <a:pt x="119759" y="344312"/>
                  <a:pt x="125675" y="332714"/>
                </a:cubicBezTo>
                <a:cubicBezTo>
                  <a:pt x="153638" y="277623"/>
                  <a:pt x="181171" y="227580"/>
                  <a:pt x="248606" y="220922"/>
                </a:cubicBezTo>
                <a:close/>
                <a:moveTo>
                  <a:pt x="327555" y="0"/>
                </a:moveTo>
                <a:cubicBezTo>
                  <a:pt x="453279" y="215"/>
                  <a:pt x="435856" y="249586"/>
                  <a:pt x="306046" y="221019"/>
                </a:cubicBezTo>
                <a:cubicBezTo>
                  <a:pt x="304433" y="220589"/>
                  <a:pt x="303250" y="219945"/>
                  <a:pt x="302282" y="219193"/>
                </a:cubicBezTo>
                <a:cubicBezTo>
                  <a:pt x="237215" y="194600"/>
                  <a:pt x="198820" y="-215"/>
                  <a:pt x="327555" y="0"/>
                </a:cubicBezTo>
                <a:close/>
              </a:path>
            </a:pathLst>
          </a:custGeom>
          <a:solidFill>
            <a:srgbClr val="FFD62C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sz="2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3" name="ïSlíḓè"/>
          <p:cNvSpPr/>
          <p:nvPr>
            <p:custDataLst>
              <p:tags r:id="rId4"/>
            </p:custDataLst>
          </p:nvPr>
        </p:nvSpPr>
        <p:spPr>
          <a:xfrm>
            <a:off x="3799243" y="2982394"/>
            <a:ext cx="2302465" cy="1292488"/>
          </a:xfrm>
          <a:custGeom>
            <a:avLst/>
            <a:gdLst>
              <a:gd name="connsiteX0" fmla="*/ 1814106 w 3628212"/>
              <a:gd name="connsiteY0" fmla="*/ 0 h 2036693"/>
              <a:gd name="connsiteX1" fmla="*/ 3628212 w 3628212"/>
              <a:gd name="connsiteY1" fmla="*/ 1814106 h 2036693"/>
              <a:gd name="connsiteX2" fmla="*/ 3605774 w 3628212"/>
              <a:gd name="connsiteY2" fmla="*/ 2036693 h 2036693"/>
              <a:gd name="connsiteX3" fmla="*/ 22439 w 3628212"/>
              <a:gd name="connsiteY3" fmla="*/ 2036693 h 2036693"/>
              <a:gd name="connsiteX4" fmla="*/ 0 w 3628212"/>
              <a:gd name="connsiteY4" fmla="*/ 1814106 h 2036693"/>
              <a:gd name="connsiteX5" fmla="*/ 1814106 w 3628212"/>
              <a:gd name="connsiteY5" fmla="*/ 0 h 2036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28212" h="2036693">
                <a:moveTo>
                  <a:pt x="1814106" y="0"/>
                </a:moveTo>
                <a:cubicBezTo>
                  <a:pt x="2816009" y="0"/>
                  <a:pt x="3628212" y="812203"/>
                  <a:pt x="3628212" y="1814106"/>
                </a:cubicBezTo>
                <a:lnTo>
                  <a:pt x="3605774" y="2036693"/>
                </a:lnTo>
                <a:lnTo>
                  <a:pt x="22439" y="2036693"/>
                </a:lnTo>
                <a:lnTo>
                  <a:pt x="0" y="1814106"/>
                </a:lnTo>
                <a:cubicBezTo>
                  <a:pt x="0" y="812203"/>
                  <a:pt x="812203" y="0"/>
                  <a:pt x="1814106" y="0"/>
                </a:cubicBez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02.</a:t>
            </a:r>
            <a:r>
              <a:rPr lang="zh-CN" altLang="en-US" sz="2000" b="1" dirty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坐标系</a:t>
            </a:r>
            <a:endParaRPr lang="en-US" altLang="zh-CN" sz="2000" b="1" dirty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4" name="îṣ1ïďe"/>
          <p:cNvSpPr/>
          <p:nvPr>
            <p:custDataLst>
              <p:tags r:id="rId5"/>
            </p:custDataLst>
          </p:nvPr>
        </p:nvSpPr>
        <p:spPr bwMode="auto">
          <a:xfrm>
            <a:off x="3952546" y="4527089"/>
            <a:ext cx="2149162" cy="1064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sz="1200" b="1" dirty="0" smtClean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数学知识</a:t>
            </a:r>
            <a:endParaRPr lang="zh-CN" sz="1200" b="1" dirty="0" smtClean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2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……</a:t>
            </a:r>
            <a:endParaRPr lang="en-US" altLang="zh-CN" sz="12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5" name="iṡļiďè"/>
          <p:cNvSpPr/>
          <p:nvPr>
            <p:custDataLst>
              <p:tags r:id="rId6"/>
            </p:custDataLst>
          </p:nvPr>
        </p:nvSpPr>
        <p:spPr>
          <a:xfrm>
            <a:off x="4701599" y="2573324"/>
            <a:ext cx="497753" cy="403595"/>
          </a:xfrm>
          <a:custGeom>
            <a:avLst/>
            <a:gdLst>
              <a:gd name="connsiteX0" fmla="*/ 301723 w 609652"/>
              <a:gd name="connsiteY0" fmla="*/ 440097 h 494328"/>
              <a:gd name="connsiteX1" fmla="*/ 594166 w 609652"/>
              <a:gd name="connsiteY1" fmla="*/ 440500 h 494328"/>
              <a:gd name="connsiteX2" fmla="*/ 602017 w 609652"/>
              <a:gd name="connsiteY2" fmla="*/ 443617 h 494328"/>
              <a:gd name="connsiteX3" fmla="*/ 609545 w 609652"/>
              <a:gd name="connsiteY3" fmla="*/ 453290 h 494328"/>
              <a:gd name="connsiteX4" fmla="*/ 609652 w 609652"/>
              <a:gd name="connsiteY4" fmla="*/ 476291 h 494328"/>
              <a:gd name="connsiteX5" fmla="*/ 598683 w 609652"/>
              <a:gd name="connsiteY5" fmla="*/ 487254 h 494328"/>
              <a:gd name="connsiteX6" fmla="*/ 10005 w 609652"/>
              <a:gd name="connsiteY6" fmla="*/ 486717 h 494328"/>
              <a:gd name="connsiteX7" fmla="*/ 541 w 609652"/>
              <a:gd name="connsiteY7" fmla="*/ 477151 h 494328"/>
              <a:gd name="connsiteX8" fmla="*/ 4 w 609652"/>
              <a:gd name="connsiteY8" fmla="*/ 453505 h 494328"/>
              <a:gd name="connsiteX9" fmla="*/ 5703 w 609652"/>
              <a:gd name="connsiteY9" fmla="*/ 447056 h 494328"/>
              <a:gd name="connsiteX10" fmla="*/ 9682 w 609652"/>
              <a:gd name="connsiteY10" fmla="*/ 445659 h 494328"/>
              <a:gd name="connsiteX11" fmla="*/ 301723 w 609652"/>
              <a:gd name="connsiteY11" fmla="*/ 440097 h 494328"/>
              <a:gd name="connsiteX12" fmla="*/ 322560 w 609652"/>
              <a:gd name="connsiteY12" fmla="*/ 290718 h 494328"/>
              <a:gd name="connsiteX13" fmla="*/ 431324 w 609652"/>
              <a:gd name="connsiteY13" fmla="*/ 295671 h 494328"/>
              <a:gd name="connsiteX14" fmla="*/ 436809 w 609652"/>
              <a:gd name="connsiteY14" fmla="*/ 307590 h 494328"/>
              <a:gd name="connsiteX15" fmla="*/ 439498 w 609652"/>
              <a:gd name="connsiteY15" fmla="*/ 348929 h 494328"/>
              <a:gd name="connsiteX16" fmla="*/ 437239 w 609652"/>
              <a:gd name="connsiteY16" fmla="*/ 389195 h 494328"/>
              <a:gd name="connsiteX17" fmla="*/ 436594 w 609652"/>
              <a:gd name="connsiteY17" fmla="*/ 407342 h 494328"/>
              <a:gd name="connsiteX18" fmla="*/ 436917 w 609652"/>
              <a:gd name="connsiteY18" fmla="*/ 408631 h 494328"/>
              <a:gd name="connsiteX19" fmla="*/ 437885 w 609652"/>
              <a:gd name="connsiteY19" fmla="*/ 426025 h 494328"/>
              <a:gd name="connsiteX20" fmla="*/ 437239 w 609652"/>
              <a:gd name="connsiteY20" fmla="*/ 427743 h 494328"/>
              <a:gd name="connsiteX21" fmla="*/ 437239 w 609652"/>
              <a:gd name="connsiteY21" fmla="*/ 427851 h 494328"/>
              <a:gd name="connsiteX22" fmla="*/ 430356 w 609652"/>
              <a:gd name="connsiteY22" fmla="*/ 434723 h 494328"/>
              <a:gd name="connsiteX23" fmla="*/ 428850 w 609652"/>
              <a:gd name="connsiteY23" fmla="*/ 434938 h 494328"/>
              <a:gd name="connsiteX24" fmla="*/ 427129 w 609652"/>
              <a:gd name="connsiteY24" fmla="*/ 434723 h 494328"/>
              <a:gd name="connsiteX25" fmla="*/ 210946 w 609652"/>
              <a:gd name="connsiteY25" fmla="*/ 430750 h 494328"/>
              <a:gd name="connsiteX26" fmla="*/ 209655 w 609652"/>
              <a:gd name="connsiteY26" fmla="*/ 424307 h 494328"/>
              <a:gd name="connsiteX27" fmla="*/ 207181 w 609652"/>
              <a:gd name="connsiteY27" fmla="*/ 378887 h 494328"/>
              <a:gd name="connsiteX28" fmla="*/ 207504 w 609652"/>
              <a:gd name="connsiteY28" fmla="*/ 302650 h 494328"/>
              <a:gd name="connsiteX29" fmla="*/ 212667 w 609652"/>
              <a:gd name="connsiteY29" fmla="*/ 296101 h 494328"/>
              <a:gd name="connsiteX30" fmla="*/ 214280 w 609652"/>
              <a:gd name="connsiteY30" fmla="*/ 295027 h 494328"/>
              <a:gd name="connsiteX31" fmla="*/ 322560 w 609652"/>
              <a:gd name="connsiteY31" fmla="*/ 290718 h 494328"/>
              <a:gd name="connsiteX32" fmla="*/ 248606 w 609652"/>
              <a:gd name="connsiteY32" fmla="*/ 220922 h 494328"/>
              <a:gd name="connsiteX33" fmla="*/ 253768 w 609652"/>
              <a:gd name="connsiteY33" fmla="*/ 222640 h 494328"/>
              <a:gd name="connsiteX34" fmla="*/ 258931 w 609652"/>
              <a:gd name="connsiteY34" fmla="*/ 224144 h 494328"/>
              <a:gd name="connsiteX35" fmla="*/ 385627 w 609652"/>
              <a:gd name="connsiteY35" fmla="*/ 222425 h 494328"/>
              <a:gd name="connsiteX36" fmla="*/ 396382 w 609652"/>
              <a:gd name="connsiteY36" fmla="*/ 222318 h 494328"/>
              <a:gd name="connsiteX37" fmla="*/ 489306 w 609652"/>
              <a:gd name="connsiteY37" fmla="*/ 285892 h 494328"/>
              <a:gd name="connsiteX38" fmla="*/ 538780 w 609652"/>
              <a:gd name="connsiteY38" fmla="*/ 421203 h 494328"/>
              <a:gd name="connsiteX39" fmla="*/ 536306 w 609652"/>
              <a:gd name="connsiteY39" fmla="*/ 423888 h 494328"/>
              <a:gd name="connsiteX40" fmla="*/ 532650 w 609652"/>
              <a:gd name="connsiteY40" fmla="*/ 427324 h 494328"/>
              <a:gd name="connsiteX41" fmla="*/ 494791 w 609652"/>
              <a:gd name="connsiteY41" fmla="*/ 428720 h 494328"/>
              <a:gd name="connsiteX42" fmla="*/ 458977 w 609652"/>
              <a:gd name="connsiteY42" fmla="*/ 428720 h 494328"/>
              <a:gd name="connsiteX43" fmla="*/ 450158 w 609652"/>
              <a:gd name="connsiteY43" fmla="*/ 423029 h 494328"/>
              <a:gd name="connsiteX44" fmla="*/ 451556 w 609652"/>
              <a:gd name="connsiteY44" fmla="*/ 353977 h 494328"/>
              <a:gd name="connsiteX45" fmla="*/ 434778 w 609652"/>
              <a:gd name="connsiteY45" fmla="*/ 280630 h 494328"/>
              <a:gd name="connsiteX46" fmla="*/ 321741 w 609652"/>
              <a:gd name="connsiteY46" fmla="*/ 278805 h 494328"/>
              <a:gd name="connsiteX47" fmla="*/ 195476 w 609652"/>
              <a:gd name="connsiteY47" fmla="*/ 286966 h 494328"/>
              <a:gd name="connsiteX48" fmla="*/ 191173 w 609652"/>
              <a:gd name="connsiteY48" fmla="*/ 352903 h 494328"/>
              <a:gd name="connsiteX49" fmla="*/ 190743 w 609652"/>
              <a:gd name="connsiteY49" fmla="*/ 426895 h 494328"/>
              <a:gd name="connsiteX50" fmla="*/ 189668 w 609652"/>
              <a:gd name="connsiteY50" fmla="*/ 428935 h 494328"/>
              <a:gd name="connsiteX51" fmla="*/ 181494 w 609652"/>
              <a:gd name="connsiteY51" fmla="*/ 434627 h 494328"/>
              <a:gd name="connsiteX52" fmla="*/ 156004 w 609652"/>
              <a:gd name="connsiteY52" fmla="*/ 434734 h 494328"/>
              <a:gd name="connsiteX53" fmla="*/ 128686 w 609652"/>
              <a:gd name="connsiteY53" fmla="*/ 433982 h 494328"/>
              <a:gd name="connsiteX54" fmla="*/ 128686 w 609652"/>
              <a:gd name="connsiteY54" fmla="*/ 433875 h 494328"/>
              <a:gd name="connsiteX55" fmla="*/ 119544 w 609652"/>
              <a:gd name="connsiteY55" fmla="*/ 428828 h 494328"/>
              <a:gd name="connsiteX56" fmla="*/ 111693 w 609652"/>
              <a:gd name="connsiteY56" fmla="*/ 412719 h 494328"/>
              <a:gd name="connsiteX57" fmla="*/ 83514 w 609652"/>
              <a:gd name="connsiteY57" fmla="*/ 408316 h 494328"/>
              <a:gd name="connsiteX58" fmla="*/ 67704 w 609652"/>
              <a:gd name="connsiteY58" fmla="*/ 425928 h 494328"/>
              <a:gd name="connsiteX59" fmla="*/ 59853 w 609652"/>
              <a:gd name="connsiteY59" fmla="*/ 429042 h 494328"/>
              <a:gd name="connsiteX60" fmla="*/ 55659 w 609652"/>
              <a:gd name="connsiteY60" fmla="*/ 428720 h 494328"/>
              <a:gd name="connsiteX61" fmla="*/ 52647 w 609652"/>
              <a:gd name="connsiteY61" fmla="*/ 386087 h 494328"/>
              <a:gd name="connsiteX62" fmla="*/ 69855 w 609652"/>
              <a:gd name="connsiteY62" fmla="*/ 370837 h 494328"/>
              <a:gd name="connsiteX63" fmla="*/ 106100 w 609652"/>
              <a:gd name="connsiteY63" fmla="*/ 356447 h 494328"/>
              <a:gd name="connsiteX64" fmla="*/ 125675 w 609652"/>
              <a:gd name="connsiteY64" fmla="*/ 332714 h 494328"/>
              <a:gd name="connsiteX65" fmla="*/ 248606 w 609652"/>
              <a:gd name="connsiteY65" fmla="*/ 220922 h 494328"/>
              <a:gd name="connsiteX66" fmla="*/ 327555 w 609652"/>
              <a:gd name="connsiteY66" fmla="*/ 0 h 494328"/>
              <a:gd name="connsiteX67" fmla="*/ 306046 w 609652"/>
              <a:gd name="connsiteY67" fmla="*/ 221019 h 494328"/>
              <a:gd name="connsiteX68" fmla="*/ 302282 w 609652"/>
              <a:gd name="connsiteY68" fmla="*/ 219193 h 494328"/>
              <a:gd name="connsiteX69" fmla="*/ 327555 w 609652"/>
              <a:gd name="connsiteY69" fmla="*/ 0 h 494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609652" h="494328">
                <a:moveTo>
                  <a:pt x="301723" y="440097"/>
                </a:moveTo>
                <a:cubicBezTo>
                  <a:pt x="399383" y="440822"/>
                  <a:pt x="497111" y="442542"/>
                  <a:pt x="594166" y="440500"/>
                </a:cubicBezTo>
                <a:cubicBezTo>
                  <a:pt x="597715" y="440392"/>
                  <a:pt x="600296" y="441682"/>
                  <a:pt x="602017" y="443617"/>
                </a:cubicBezTo>
                <a:cubicBezTo>
                  <a:pt x="606103" y="444692"/>
                  <a:pt x="609437" y="447916"/>
                  <a:pt x="609545" y="453290"/>
                </a:cubicBezTo>
                <a:cubicBezTo>
                  <a:pt x="609545" y="461029"/>
                  <a:pt x="609545" y="468660"/>
                  <a:pt x="609652" y="476291"/>
                </a:cubicBezTo>
                <a:cubicBezTo>
                  <a:pt x="609652" y="482633"/>
                  <a:pt x="604598" y="486824"/>
                  <a:pt x="598683" y="487254"/>
                </a:cubicBezTo>
                <a:cubicBezTo>
                  <a:pt x="402851" y="503269"/>
                  <a:pt x="206267" y="487147"/>
                  <a:pt x="10005" y="486717"/>
                </a:cubicBezTo>
                <a:cubicBezTo>
                  <a:pt x="4736" y="486717"/>
                  <a:pt x="649" y="482310"/>
                  <a:pt x="541" y="477151"/>
                </a:cubicBezTo>
                <a:lnTo>
                  <a:pt x="4" y="453505"/>
                </a:lnTo>
                <a:cubicBezTo>
                  <a:pt x="-104" y="449743"/>
                  <a:pt x="2692" y="447486"/>
                  <a:pt x="5703" y="447056"/>
                </a:cubicBezTo>
                <a:cubicBezTo>
                  <a:pt x="6779" y="446304"/>
                  <a:pt x="8069" y="445766"/>
                  <a:pt x="9682" y="445659"/>
                </a:cubicBezTo>
                <a:cubicBezTo>
                  <a:pt x="106469" y="439640"/>
                  <a:pt x="204062" y="439371"/>
                  <a:pt x="301723" y="440097"/>
                </a:cubicBezTo>
                <a:close/>
                <a:moveTo>
                  <a:pt x="322560" y="290718"/>
                </a:moveTo>
                <a:cubicBezTo>
                  <a:pt x="359290" y="291752"/>
                  <a:pt x="396100" y="294329"/>
                  <a:pt x="431324" y="295671"/>
                </a:cubicBezTo>
                <a:cubicBezTo>
                  <a:pt x="438100" y="295993"/>
                  <a:pt x="439928" y="303509"/>
                  <a:pt x="436809" y="307590"/>
                </a:cubicBezTo>
                <a:cubicBezTo>
                  <a:pt x="443047" y="319938"/>
                  <a:pt x="440251" y="334971"/>
                  <a:pt x="439498" y="348929"/>
                </a:cubicBezTo>
                <a:cubicBezTo>
                  <a:pt x="438745" y="362351"/>
                  <a:pt x="437992" y="375773"/>
                  <a:pt x="437239" y="389195"/>
                </a:cubicBezTo>
                <a:cubicBezTo>
                  <a:pt x="436917" y="395638"/>
                  <a:pt x="437454" y="401866"/>
                  <a:pt x="436594" y="407342"/>
                </a:cubicBezTo>
                <a:cubicBezTo>
                  <a:pt x="436702" y="407772"/>
                  <a:pt x="436917" y="408094"/>
                  <a:pt x="436917" y="408631"/>
                </a:cubicBezTo>
                <a:cubicBezTo>
                  <a:pt x="437239" y="414429"/>
                  <a:pt x="437777" y="420227"/>
                  <a:pt x="437885" y="426025"/>
                </a:cubicBezTo>
                <a:cubicBezTo>
                  <a:pt x="437885" y="426777"/>
                  <a:pt x="437454" y="427099"/>
                  <a:pt x="437239" y="427743"/>
                </a:cubicBezTo>
                <a:lnTo>
                  <a:pt x="437239" y="427851"/>
                </a:lnTo>
                <a:cubicBezTo>
                  <a:pt x="437777" y="431931"/>
                  <a:pt x="433690" y="434294"/>
                  <a:pt x="430356" y="434723"/>
                </a:cubicBezTo>
                <a:cubicBezTo>
                  <a:pt x="429818" y="434830"/>
                  <a:pt x="429388" y="434830"/>
                  <a:pt x="428850" y="434938"/>
                </a:cubicBezTo>
                <a:cubicBezTo>
                  <a:pt x="428312" y="435045"/>
                  <a:pt x="427667" y="434830"/>
                  <a:pt x="427129" y="434723"/>
                </a:cubicBezTo>
                <a:cubicBezTo>
                  <a:pt x="357004" y="436763"/>
                  <a:pt x="280210" y="441595"/>
                  <a:pt x="210946" y="430750"/>
                </a:cubicBezTo>
                <a:cubicBezTo>
                  <a:pt x="207934" y="430320"/>
                  <a:pt x="207504" y="425918"/>
                  <a:pt x="209655" y="424307"/>
                </a:cubicBezTo>
                <a:cubicBezTo>
                  <a:pt x="205030" y="410026"/>
                  <a:pt x="207181" y="393598"/>
                  <a:pt x="207181" y="378887"/>
                </a:cubicBezTo>
                <a:cubicBezTo>
                  <a:pt x="207289" y="353439"/>
                  <a:pt x="207504" y="327991"/>
                  <a:pt x="207504" y="302650"/>
                </a:cubicBezTo>
                <a:cubicBezTo>
                  <a:pt x="207504" y="298892"/>
                  <a:pt x="209870" y="296745"/>
                  <a:pt x="212667" y="296101"/>
                </a:cubicBezTo>
                <a:cubicBezTo>
                  <a:pt x="213097" y="295671"/>
                  <a:pt x="213527" y="295134"/>
                  <a:pt x="214280" y="295027"/>
                </a:cubicBezTo>
                <a:cubicBezTo>
                  <a:pt x="249181" y="290195"/>
                  <a:pt x="285830" y="289685"/>
                  <a:pt x="322560" y="290718"/>
                </a:cubicBezTo>
                <a:close/>
                <a:moveTo>
                  <a:pt x="248606" y="220922"/>
                </a:moveTo>
                <a:cubicBezTo>
                  <a:pt x="250757" y="220707"/>
                  <a:pt x="252478" y="221459"/>
                  <a:pt x="253768" y="222640"/>
                </a:cubicBezTo>
                <a:cubicBezTo>
                  <a:pt x="255597" y="222533"/>
                  <a:pt x="257425" y="222855"/>
                  <a:pt x="258931" y="224144"/>
                </a:cubicBezTo>
                <a:cubicBezTo>
                  <a:pt x="300123" y="257971"/>
                  <a:pt x="344757" y="259582"/>
                  <a:pt x="385627" y="222425"/>
                </a:cubicBezTo>
                <a:cubicBezTo>
                  <a:pt x="389176" y="219204"/>
                  <a:pt x="393478" y="219955"/>
                  <a:pt x="396382" y="222318"/>
                </a:cubicBezTo>
                <a:cubicBezTo>
                  <a:pt x="432519" y="209646"/>
                  <a:pt x="471560" y="260334"/>
                  <a:pt x="489306" y="285892"/>
                </a:cubicBezTo>
                <a:cubicBezTo>
                  <a:pt x="508020" y="312847"/>
                  <a:pt x="558139" y="387053"/>
                  <a:pt x="538780" y="421203"/>
                </a:cubicBezTo>
                <a:cubicBezTo>
                  <a:pt x="538135" y="422384"/>
                  <a:pt x="537167" y="423243"/>
                  <a:pt x="536306" y="423888"/>
                </a:cubicBezTo>
                <a:cubicBezTo>
                  <a:pt x="535769" y="425499"/>
                  <a:pt x="534801" y="426895"/>
                  <a:pt x="532650" y="427324"/>
                </a:cubicBezTo>
                <a:cubicBezTo>
                  <a:pt x="520496" y="430116"/>
                  <a:pt x="507267" y="428291"/>
                  <a:pt x="494791" y="428720"/>
                </a:cubicBezTo>
                <a:cubicBezTo>
                  <a:pt x="482853" y="429150"/>
                  <a:pt x="470700" y="430761"/>
                  <a:pt x="458977" y="428720"/>
                </a:cubicBezTo>
                <a:cubicBezTo>
                  <a:pt x="455212" y="430224"/>
                  <a:pt x="450050" y="428398"/>
                  <a:pt x="450158" y="423029"/>
                </a:cubicBezTo>
                <a:cubicBezTo>
                  <a:pt x="450265" y="399940"/>
                  <a:pt x="451018" y="376959"/>
                  <a:pt x="451556" y="353977"/>
                </a:cubicBezTo>
                <a:cubicBezTo>
                  <a:pt x="452093" y="329385"/>
                  <a:pt x="457471" y="296953"/>
                  <a:pt x="434778" y="280630"/>
                </a:cubicBezTo>
                <a:cubicBezTo>
                  <a:pt x="397135" y="280416"/>
                  <a:pt x="359492" y="279556"/>
                  <a:pt x="321741" y="278805"/>
                </a:cubicBezTo>
                <a:cubicBezTo>
                  <a:pt x="292487" y="278375"/>
                  <a:pt x="221933" y="265059"/>
                  <a:pt x="195476" y="286966"/>
                </a:cubicBezTo>
                <a:cubicBezTo>
                  <a:pt x="194292" y="308981"/>
                  <a:pt x="190851" y="330674"/>
                  <a:pt x="191173" y="352903"/>
                </a:cubicBezTo>
                <a:cubicBezTo>
                  <a:pt x="191389" y="377603"/>
                  <a:pt x="193755" y="402302"/>
                  <a:pt x="190743" y="426895"/>
                </a:cubicBezTo>
                <a:cubicBezTo>
                  <a:pt x="190636" y="427754"/>
                  <a:pt x="190098" y="428291"/>
                  <a:pt x="189668" y="428935"/>
                </a:cubicBezTo>
                <a:cubicBezTo>
                  <a:pt x="189130" y="432586"/>
                  <a:pt x="186119" y="435808"/>
                  <a:pt x="181494" y="434627"/>
                </a:cubicBezTo>
                <a:cubicBezTo>
                  <a:pt x="173212" y="432479"/>
                  <a:pt x="164501" y="434197"/>
                  <a:pt x="156004" y="434734"/>
                </a:cubicBezTo>
                <a:cubicBezTo>
                  <a:pt x="146755" y="435271"/>
                  <a:pt x="137935" y="435164"/>
                  <a:pt x="128686" y="433982"/>
                </a:cubicBezTo>
                <a:cubicBezTo>
                  <a:pt x="128686" y="433982"/>
                  <a:pt x="128686" y="433875"/>
                  <a:pt x="128686" y="433875"/>
                </a:cubicBezTo>
                <a:cubicBezTo>
                  <a:pt x="124814" y="435271"/>
                  <a:pt x="120405" y="434090"/>
                  <a:pt x="119544" y="428828"/>
                </a:cubicBezTo>
                <a:cubicBezTo>
                  <a:pt x="118469" y="421740"/>
                  <a:pt x="115457" y="416478"/>
                  <a:pt x="111693" y="412719"/>
                </a:cubicBezTo>
                <a:lnTo>
                  <a:pt x="83514" y="408316"/>
                </a:lnTo>
                <a:cubicBezTo>
                  <a:pt x="76739" y="411431"/>
                  <a:pt x="70823" y="417122"/>
                  <a:pt x="67704" y="425928"/>
                </a:cubicBezTo>
                <a:cubicBezTo>
                  <a:pt x="66521" y="429365"/>
                  <a:pt x="62649" y="430224"/>
                  <a:pt x="59853" y="429042"/>
                </a:cubicBezTo>
                <a:cubicBezTo>
                  <a:pt x="58670" y="430009"/>
                  <a:pt x="56949" y="430224"/>
                  <a:pt x="55659" y="428720"/>
                </a:cubicBezTo>
                <a:cubicBezTo>
                  <a:pt x="45226" y="415941"/>
                  <a:pt x="43505" y="400799"/>
                  <a:pt x="52647" y="386087"/>
                </a:cubicBezTo>
                <a:cubicBezTo>
                  <a:pt x="57057" y="379106"/>
                  <a:pt x="62649" y="374489"/>
                  <a:pt x="69855" y="370837"/>
                </a:cubicBezTo>
                <a:cubicBezTo>
                  <a:pt x="84267" y="363642"/>
                  <a:pt x="92334" y="366434"/>
                  <a:pt x="106100" y="356447"/>
                </a:cubicBezTo>
                <a:cubicBezTo>
                  <a:pt x="117286" y="348286"/>
                  <a:pt x="119759" y="344312"/>
                  <a:pt x="125675" y="332714"/>
                </a:cubicBezTo>
                <a:cubicBezTo>
                  <a:pt x="153638" y="277623"/>
                  <a:pt x="181171" y="227580"/>
                  <a:pt x="248606" y="220922"/>
                </a:cubicBezTo>
                <a:close/>
                <a:moveTo>
                  <a:pt x="327555" y="0"/>
                </a:moveTo>
                <a:cubicBezTo>
                  <a:pt x="453279" y="215"/>
                  <a:pt x="435856" y="249586"/>
                  <a:pt x="306046" y="221019"/>
                </a:cubicBezTo>
                <a:cubicBezTo>
                  <a:pt x="304433" y="220589"/>
                  <a:pt x="303250" y="219945"/>
                  <a:pt x="302282" y="219193"/>
                </a:cubicBezTo>
                <a:cubicBezTo>
                  <a:pt x="237215" y="194600"/>
                  <a:pt x="198820" y="-215"/>
                  <a:pt x="327555" y="0"/>
                </a:cubicBezTo>
                <a:close/>
              </a:path>
            </a:pathLst>
          </a:custGeom>
          <a:solidFill>
            <a:srgbClr val="FFD62C"/>
          </a:solidFill>
          <a:ln w="3175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400" b="1" i="1" dirty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6" name="iṡ1íde"/>
          <p:cNvSpPr/>
          <p:nvPr>
            <p:custDataLst>
              <p:tags r:id="rId7"/>
            </p:custDataLst>
          </p:nvPr>
        </p:nvSpPr>
        <p:spPr>
          <a:xfrm>
            <a:off x="6089667" y="2982394"/>
            <a:ext cx="2302465" cy="1292488"/>
          </a:xfrm>
          <a:custGeom>
            <a:avLst/>
            <a:gdLst>
              <a:gd name="connsiteX0" fmla="*/ 1814106 w 3628212"/>
              <a:gd name="connsiteY0" fmla="*/ 0 h 2036693"/>
              <a:gd name="connsiteX1" fmla="*/ 3628212 w 3628212"/>
              <a:gd name="connsiteY1" fmla="*/ 1814106 h 2036693"/>
              <a:gd name="connsiteX2" fmla="*/ 3605774 w 3628212"/>
              <a:gd name="connsiteY2" fmla="*/ 2036693 h 2036693"/>
              <a:gd name="connsiteX3" fmla="*/ 22439 w 3628212"/>
              <a:gd name="connsiteY3" fmla="*/ 2036693 h 2036693"/>
              <a:gd name="connsiteX4" fmla="*/ 0 w 3628212"/>
              <a:gd name="connsiteY4" fmla="*/ 1814106 h 2036693"/>
              <a:gd name="connsiteX5" fmla="*/ 1814106 w 3628212"/>
              <a:gd name="connsiteY5" fmla="*/ 0 h 2036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28212" h="2036693">
                <a:moveTo>
                  <a:pt x="1814106" y="0"/>
                </a:moveTo>
                <a:cubicBezTo>
                  <a:pt x="2816009" y="0"/>
                  <a:pt x="3628212" y="812203"/>
                  <a:pt x="3628212" y="1814106"/>
                </a:cubicBezTo>
                <a:lnTo>
                  <a:pt x="3605774" y="2036693"/>
                </a:lnTo>
                <a:lnTo>
                  <a:pt x="22439" y="2036693"/>
                </a:lnTo>
                <a:lnTo>
                  <a:pt x="0" y="1814106"/>
                </a:lnTo>
                <a:cubicBezTo>
                  <a:pt x="0" y="812203"/>
                  <a:pt x="812203" y="0"/>
                  <a:pt x="1814106" y="0"/>
                </a:cubicBez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000" b="1" dirty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  <a:p>
            <a:pPr algn="ctr"/>
            <a:endParaRPr lang="en-US" altLang="zh-CN" sz="2000" b="1" dirty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03.</a:t>
            </a:r>
            <a:r>
              <a:rPr lang="zh-CN" altLang="en-US" sz="2000" b="1" dirty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正方形整体</a:t>
            </a:r>
            <a:endParaRPr lang="en-US" altLang="zh-CN" sz="2000" b="1" dirty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  <a:p>
            <a:pPr algn="ctr"/>
            <a:endParaRPr lang="en-US" altLang="zh-CN" sz="2000" b="1" dirty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  <a:p>
            <a:pPr algn="ctr"/>
            <a:endParaRPr lang="en-US" altLang="zh-CN" sz="2000" b="1" dirty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7" name="íṡļíďé"/>
          <p:cNvSpPr/>
          <p:nvPr>
            <p:custDataLst>
              <p:tags r:id="rId8"/>
            </p:custDataLst>
          </p:nvPr>
        </p:nvSpPr>
        <p:spPr bwMode="auto">
          <a:xfrm>
            <a:off x="6242970" y="4527089"/>
            <a:ext cx="2149162" cy="1064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200" b="1" dirty="0" smtClean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外层七遍大循环</a:t>
            </a:r>
            <a:endParaRPr lang="zh-CN" altLang="en-US" sz="1200" b="1" dirty="0" smtClean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200" b="1" dirty="0" smtClean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……</a:t>
            </a:r>
            <a:endParaRPr lang="en-US" altLang="zh-CN" sz="12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8" name="işlídê"/>
          <p:cNvSpPr/>
          <p:nvPr>
            <p:custDataLst>
              <p:tags r:id="rId9"/>
            </p:custDataLst>
          </p:nvPr>
        </p:nvSpPr>
        <p:spPr>
          <a:xfrm>
            <a:off x="6992024" y="2573324"/>
            <a:ext cx="497753" cy="403595"/>
          </a:xfrm>
          <a:custGeom>
            <a:avLst/>
            <a:gdLst>
              <a:gd name="connsiteX0" fmla="*/ 301723 w 609652"/>
              <a:gd name="connsiteY0" fmla="*/ 440097 h 494328"/>
              <a:gd name="connsiteX1" fmla="*/ 594166 w 609652"/>
              <a:gd name="connsiteY1" fmla="*/ 440500 h 494328"/>
              <a:gd name="connsiteX2" fmla="*/ 602017 w 609652"/>
              <a:gd name="connsiteY2" fmla="*/ 443617 h 494328"/>
              <a:gd name="connsiteX3" fmla="*/ 609545 w 609652"/>
              <a:gd name="connsiteY3" fmla="*/ 453290 h 494328"/>
              <a:gd name="connsiteX4" fmla="*/ 609652 w 609652"/>
              <a:gd name="connsiteY4" fmla="*/ 476291 h 494328"/>
              <a:gd name="connsiteX5" fmla="*/ 598683 w 609652"/>
              <a:gd name="connsiteY5" fmla="*/ 487254 h 494328"/>
              <a:gd name="connsiteX6" fmla="*/ 10005 w 609652"/>
              <a:gd name="connsiteY6" fmla="*/ 486717 h 494328"/>
              <a:gd name="connsiteX7" fmla="*/ 541 w 609652"/>
              <a:gd name="connsiteY7" fmla="*/ 477151 h 494328"/>
              <a:gd name="connsiteX8" fmla="*/ 4 w 609652"/>
              <a:gd name="connsiteY8" fmla="*/ 453505 h 494328"/>
              <a:gd name="connsiteX9" fmla="*/ 5703 w 609652"/>
              <a:gd name="connsiteY9" fmla="*/ 447056 h 494328"/>
              <a:gd name="connsiteX10" fmla="*/ 9682 w 609652"/>
              <a:gd name="connsiteY10" fmla="*/ 445659 h 494328"/>
              <a:gd name="connsiteX11" fmla="*/ 301723 w 609652"/>
              <a:gd name="connsiteY11" fmla="*/ 440097 h 494328"/>
              <a:gd name="connsiteX12" fmla="*/ 322560 w 609652"/>
              <a:gd name="connsiteY12" fmla="*/ 290718 h 494328"/>
              <a:gd name="connsiteX13" fmla="*/ 431324 w 609652"/>
              <a:gd name="connsiteY13" fmla="*/ 295671 h 494328"/>
              <a:gd name="connsiteX14" fmla="*/ 436809 w 609652"/>
              <a:gd name="connsiteY14" fmla="*/ 307590 h 494328"/>
              <a:gd name="connsiteX15" fmla="*/ 439498 w 609652"/>
              <a:gd name="connsiteY15" fmla="*/ 348929 h 494328"/>
              <a:gd name="connsiteX16" fmla="*/ 437239 w 609652"/>
              <a:gd name="connsiteY16" fmla="*/ 389195 h 494328"/>
              <a:gd name="connsiteX17" fmla="*/ 436594 w 609652"/>
              <a:gd name="connsiteY17" fmla="*/ 407342 h 494328"/>
              <a:gd name="connsiteX18" fmla="*/ 436917 w 609652"/>
              <a:gd name="connsiteY18" fmla="*/ 408631 h 494328"/>
              <a:gd name="connsiteX19" fmla="*/ 437885 w 609652"/>
              <a:gd name="connsiteY19" fmla="*/ 426025 h 494328"/>
              <a:gd name="connsiteX20" fmla="*/ 437239 w 609652"/>
              <a:gd name="connsiteY20" fmla="*/ 427743 h 494328"/>
              <a:gd name="connsiteX21" fmla="*/ 437239 w 609652"/>
              <a:gd name="connsiteY21" fmla="*/ 427851 h 494328"/>
              <a:gd name="connsiteX22" fmla="*/ 430356 w 609652"/>
              <a:gd name="connsiteY22" fmla="*/ 434723 h 494328"/>
              <a:gd name="connsiteX23" fmla="*/ 428850 w 609652"/>
              <a:gd name="connsiteY23" fmla="*/ 434938 h 494328"/>
              <a:gd name="connsiteX24" fmla="*/ 427129 w 609652"/>
              <a:gd name="connsiteY24" fmla="*/ 434723 h 494328"/>
              <a:gd name="connsiteX25" fmla="*/ 210946 w 609652"/>
              <a:gd name="connsiteY25" fmla="*/ 430750 h 494328"/>
              <a:gd name="connsiteX26" fmla="*/ 209655 w 609652"/>
              <a:gd name="connsiteY26" fmla="*/ 424307 h 494328"/>
              <a:gd name="connsiteX27" fmla="*/ 207181 w 609652"/>
              <a:gd name="connsiteY27" fmla="*/ 378887 h 494328"/>
              <a:gd name="connsiteX28" fmla="*/ 207504 w 609652"/>
              <a:gd name="connsiteY28" fmla="*/ 302650 h 494328"/>
              <a:gd name="connsiteX29" fmla="*/ 212667 w 609652"/>
              <a:gd name="connsiteY29" fmla="*/ 296101 h 494328"/>
              <a:gd name="connsiteX30" fmla="*/ 214280 w 609652"/>
              <a:gd name="connsiteY30" fmla="*/ 295027 h 494328"/>
              <a:gd name="connsiteX31" fmla="*/ 322560 w 609652"/>
              <a:gd name="connsiteY31" fmla="*/ 290718 h 494328"/>
              <a:gd name="connsiteX32" fmla="*/ 248606 w 609652"/>
              <a:gd name="connsiteY32" fmla="*/ 220922 h 494328"/>
              <a:gd name="connsiteX33" fmla="*/ 253768 w 609652"/>
              <a:gd name="connsiteY33" fmla="*/ 222640 h 494328"/>
              <a:gd name="connsiteX34" fmla="*/ 258931 w 609652"/>
              <a:gd name="connsiteY34" fmla="*/ 224144 h 494328"/>
              <a:gd name="connsiteX35" fmla="*/ 385627 w 609652"/>
              <a:gd name="connsiteY35" fmla="*/ 222425 h 494328"/>
              <a:gd name="connsiteX36" fmla="*/ 396382 w 609652"/>
              <a:gd name="connsiteY36" fmla="*/ 222318 h 494328"/>
              <a:gd name="connsiteX37" fmla="*/ 489306 w 609652"/>
              <a:gd name="connsiteY37" fmla="*/ 285892 h 494328"/>
              <a:gd name="connsiteX38" fmla="*/ 538780 w 609652"/>
              <a:gd name="connsiteY38" fmla="*/ 421203 h 494328"/>
              <a:gd name="connsiteX39" fmla="*/ 536306 w 609652"/>
              <a:gd name="connsiteY39" fmla="*/ 423888 h 494328"/>
              <a:gd name="connsiteX40" fmla="*/ 532650 w 609652"/>
              <a:gd name="connsiteY40" fmla="*/ 427324 h 494328"/>
              <a:gd name="connsiteX41" fmla="*/ 494791 w 609652"/>
              <a:gd name="connsiteY41" fmla="*/ 428720 h 494328"/>
              <a:gd name="connsiteX42" fmla="*/ 458977 w 609652"/>
              <a:gd name="connsiteY42" fmla="*/ 428720 h 494328"/>
              <a:gd name="connsiteX43" fmla="*/ 450158 w 609652"/>
              <a:gd name="connsiteY43" fmla="*/ 423029 h 494328"/>
              <a:gd name="connsiteX44" fmla="*/ 451556 w 609652"/>
              <a:gd name="connsiteY44" fmla="*/ 353977 h 494328"/>
              <a:gd name="connsiteX45" fmla="*/ 434778 w 609652"/>
              <a:gd name="connsiteY45" fmla="*/ 280630 h 494328"/>
              <a:gd name="connsiteX46" fmla="*/ 321741 w 609652"/>
              <a:gd name="connsiteY46" fmla="*/ 278805 h 494328"/>
              <a:gd name="connsiteX47" fmla="*/ 195476 w 609652"/>
              <a:gd name="connsiteY47" fmla="*/ 286966 h 494328"/>
              <a:gd name="connsiteX48" fmla="*/ 191173 w 609652"/>
              <a:gd name="connsiteY48" fmla="*/ 352903 h 494328"/>
              <a:gd name="connsiteX49" fmla="*/ 190743 w 609652"/>
              <a:gd name="connsiteY49" fmla="*/ 426895 h 494328"/>
              <a:gd name="connsiteX50" fmla="*/ 189668 w 609652"/>
              <a:gd name="connsiteY50" fmla="*/ 428935 h 494328"/>
              <a:gd name="connsiteX51" fmla="*/ 181494 w 609652"/>
              <a:gd name="connsiteY51" fmla="*/ 434627 h 494328"/>
              <a:gd name="connsiteX52" fmla="*/ 156004 w 609652"/>
              <a:gd name="connsiteY52" fmla="*/ 434734 h 494328"/>
              <a:gd name="connsiteX53" fmla="*/ 128686 w 609652"/>
              <a:gd name="connsiteY53" fmla="*/ 433982 h 494328"/>
              <a:gd name="connsiteX54" fmla="*/ 128686 w 609652"/>
              <a:gd name="connsiteY54" fmla="*/ 433875 h 494328"/>
              <a:gd name="connsiteX55" fmla="*/ 119544 w 609652"/>
              <a:gd name="connsiteY55" fmla="*/ 428828 h 494328"/>
              <a:gd name="connsiteX56" fmla="*/ 111693 w 609652"/>
              <a:gd name="connsiteY56" fmla="*/ 412719 h 494328"/>
              <a:gd name="connsiteX57" fmla="*/ 83514 w 609652"/>
              <a:gd name="connsiteY57" fmla="*/ 408316 h 494328"/>
              <a:gd name="connsiteX58" fmla="*/ 67704 w 609652"/>
              <a:gd name="connsiteY58" fmla="*/ 425928 h 494328"/>
              <a:gd name="connsiteX59" fmla="*/ 59853 w 609652"/>
              <a:gd name="connsiteY59" fmla="*/ 429042 h 494328"/>
              <a:gd name="connsiteX60" fmla="*/ 55659 w 609652"/>
              <a:gd name="connsiteY60" fmla="*/ 428720 h 494328"/>
              <a:gd name="connsiteX61" fmla="*/ 52647 w 609652"/>
              <a:gd name="connsiteY61" fmla="*/ 386087 h 494328"/>
              <a:gd name="connsiteX62" fmla="*/ 69855 w 609652"/>
              <a:gd name="connsiteY62" fmla="*/ 370837 h 494328"/>
              <a:gd name="connsiteX63" fmla="*/ 106100 w 609652"/>
              <a:gd name="connsiteY63" fmla="*/ 356447 h 494328"/>
              <a:gd name="connsiteX64" fmla="*/ 125675 w 609652"/>
              <a:gd name="connsiteY64" fmla="*/ 332714 h 494328"/>
              <a:gd name="connsiteX65" fmla="*/ 248606 w 609652"/>
              <a:gd name="connsiteY65" fmla="*/ 220922 h 494328"/>
              <a:gd name="connsiteX66" fmla="*/ 327555 w 609652"/>
              <a:gd name="connsiteY66" fmla="*/ 0 h 494328"/>
              <a:gd name="connsiteX67" fmla="*/ 306046 w 609652"/>
              <a:gd name="connsiteY67" fmla="*/ 221019 h 494328"/>
              <a:gd name="connsiteX68" fmla="*/ 302282 w 609652"/>
              <a:gd name="connsiteY68" fmla="*/ 219193 h 494328"/>
              <a:gd name="connsiteX69" fmla="*/ 327555 w 609652"/>
              <a:gd name="connsiteY69" fmla="*/ 0 h 494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609652" h="494328">
                <a:moveTo>
                  <a:pt x="301723" y="440097"/>
                </a:moveTo>
                <a:cubicBezTo>
                  <a:pt x="399383" y="440822"/>
                  <a:pt x="497111" y="442542"/>
                  <a:pt x="594166" y="440500"/>
                </a:cubicBezTo>
                <a:cubicBezTo>
                  <a:pt x="597715" y="440392"/>
                  <a:pt x="600296" y="441682"/>
                  <a:pt x="602017" y="443617"/>
                </a:cubicBezTo>
                <a:cubicBezTo>
                  <a:pt x="606103" y="444692"/>
                  <a:pt x="609437" y="447916"/>
                  <a:pt x="609545" y="453290"/>
                </a:cubicBezTo>
                <a:cubicBezTo>
                  <a:pt x="609545" y="461029"/>
                  <a:pt x="609545" y="468660"/>
                  <a:pt x="609652" y="476291"/>
                </a:cubicBezTo>
                <a:cubicBezTo>
                  <a:pt x="609652" y="482633"/>
                  <a:pt x="604598" y="486824"/>
                  <a:pt x="598683" y="487254"/>
                </a:cubicBezTo>
                <a:cubicBezTo>
                  <a:pt x="402851" y="503269"/>
                  <a:pt x="206267" y="487147"/>
                  <a:pt x="10005" y="486717"/>
                </a:cubicBezTo>
                <a:cubicBezTo>
                  <a:pt x="4736" y="486717"/>
                  <a:pt x="649" y="482310"/>
                  <a:pt x="541" y="477151"/>
                </a:cubicBezTo>
                <a:lnTo>
                  <a:pt x="4" y="453505"/>
                </a:lnTo>
                <a:cubicBezTo>
                  <a:pt x="-104" y="449743"/>
                  <a:pt x="2692" y="447486"/>
                  <a:pt x="5703" y="447056"/>
                </a:cubicBezTo>
                <a:cubicBezTo>
                  <a:pt x="6779" y="446304"/>
                  <a:pt x="8069" y="445766"/>
                  <a:pt x="9682" y="445659"/>
                </a:cubicBezTo>
                <a:cubicBezTo>
                  <a:pt x="106469" y="439640"/>
                  <a:pt x="204062" y="439371"/>
                  <a:pt x="301723" y="440097"/>
                </a:cubicBezTo>
                <a:close/>
                <a:moveTo>
                  <a:pt x="322560" y="290718"/>
                </a:moveTo>
                <a:cubicBezTo>
                  <a:pt x="359290" y="291752"/>
                  <a:pt x="396100" y="294329"/>
                  <a:pt x="431324" y="295671"/>
                </a:cubicBezTo>
                <a:cubicBezTo>
                  <a:pt x="438100" y="295993"/>
                  <a:pt x="439928" y="303509"/>
                  <a:pt x="436809" y="307590"/>
                </a:cubicBezTo>
                <a:cubicBezTo>
                  <a:pt x="443047" y="319938"/>
                  <a:pt x="440251" y="334971"/>
                  <a:pt x="439498" y="348929"/>
                </a:cubicBezTo>
                <a:cubicBezTo>
                  <a:pt x="438745" y="362351"/>
                  <a:pt x="437992" y="375773"/>
                  <a:pt x="437239" y="389195"/>
                </a:cubicBezTo>
                <a:cubicBezTo>
                  <a:pt x="436917" y="395638"/>
                  <a:pt x="437454" y="401866"/>
                  <a:pt x="436594" y="407342"/>
                </a:cubicBezTo>
                <a:cubicBezTo>
                  <a:pt x="436702" y="407772"/>
                  <a:pt x="436917" y="408094"/>
                  <a:pt x="436917" y="408631"/>
                </a:cubicBezTo>
                <a:cubicBezTo>
                  <a:pt x="437239" y="414429"/>
                  <a:pt x="437777" y="420227"/>
                  <a:pt x="437885" y="426025"/>
                </a:cubicBezTo>
                <a:cubicBezTo>
                  <a:pt x="437885" y="426777"/>
                  <a:pt x="437454" y="427099"/>
                  <a:pt x="437239" y="427743"/>
                </a:cubicBezTo>
                <a:lnTo>
                  <a:pt x="437239" y="427851"/>
                </a:lnTo>
                <a:cubicBezTo>
                  <a:pt x="437777" y="431931"/>
                  <a:pt x="433690" y="434294"/>
                  <a:pt x="430356" y="434723"/>
                </a:cubicBezTo>
                <a:cubicBezTo>
                  <a:pt x="429818" y="434830"/>
                  <a:pt x="429388" y="434830"/>
                  <a:pt x="428850" y="434938"/>
                </a:cubicBezTo>
                <a:cubicBezTo>
                  <a:pt x="428312" y="435045"/>
                  <a:pt x="427667" y="434830"/>
                  <a:pt x="427129" y="434723"/>
                </a:cubicBezTo>
                <a:cubicBezTo>
                  <a:pt x="357004" y="436763"/>
                  <a:pt x="280210" y="441595"/>
                  <a:pt x="210946" y="430750"/>
                </a:cubicBezTo>
                <a:cubicBezTo>
                  <a:pt x="207934" y="430320"/>
                  <a:pt x="207504" y="425918"/>
                  <a:pt x="209655" y="424307"/>
                </a:cubicBezTo>
                <a:cubicBezTo>
                  <a:pt x="205030" y="410026"/>
                  <a:pt x="207181" y="393598"/>
                  <a:pt x="207181" y="378887"/>
                </a:cubicBezTo>
                <a:cubicBezTo>
                  <a:pt x="207289" y="353439"/>
                  <a:pt x="207504" y="327991"/>
                  <a:pt x="207504" y="302650"/>
                </a:cubicBezTo>
                <a:cubicBezTo>
                  <a:pt x="207504" y="298892"/>
                  <a:pt x="209870" y="296745"/>
                  <a:pt x="212667" y="296101"/>
                </a:cubicBezTo>
                <a:cubicBezTo>
                  <a:pt x="213097" y="295671"/>
                  <a:pt x="213527" y="295134"/>
                  <a:pt x="214280" y="295027"/>
                </a:cubicBezTo>
                <a:cubicBezTo>
                  <a:pt x="249181" y="290195"/>
                  <a:pt x="285830" y="289685"/>
                  <a:pt x="322560" y="290718"/>
                </a:cubicBezTo>
                <a:close/>
                <a:moveTo>
                  <a:pt x="248606" y="220922"/>
                </a:moveTo>
                <a:cubicBezTo>
                  <a:pt x="250757" y="220707"/>
                  <a:pt x="252478" y="221459"/>
                  <a:pt x="253768" y="222640"/>
                </a:cubicBezTo>
                <a:cubicBezTo>
                  <a:pt x="255597" y="222533"/>
                  <a:pt x="257425" y="222855"/>
                  <a:pt x="258931" y="224144"/>
                </a:cubicBezTo>
                <a:cubicBezTo>
                  <a:pt x="300123" y="257971"/>
                  <a:pt x="344757" y="259582"/>
                  <a:pt x="385627" y="222425"/>
                </a:cubicBezTo>
                <a:cubicBezTo>
                  <a:pt x="389176" y="219204"/>
                  <a:pt x="393478" y="219955"/>
                  <a:pt x="396382" y="222318"/>
                </a:cubicBezTo>
                <a:cubicBezTo>
                  <a:pt x="432519" y="209646"/>
                  <a:pt x="471560" y="260334"/>
                  <a:pt x="489306" y="285892"/>
                </a:cubicBezTo>
                <a:cubicBezTo>
                  <a:pt x="508020" y="312847"/>
                  <a:pt x="558139" y="387053"/>
                  <a:pt x="538780" y="421203"/>
                </a:cubicBezTo>
                <a:cubicBezTo>
                  <a:pt x="538135" y="422384"/>
                  <a:pt x="537167" y="423243"/>
                  <a:pt x="536306" y="423888"/>
                </a:cubicBezTo>
                <a:cubicBezTo>
                  <a:pt x="535769" y="425499"/>
                  <a:pt x="534801" y="426895"/>
                  <a:pt x="532650" y="427324"/>
                </a:cubicBezTo>
                <a:cubicBezTo>
                  <a:pt x="520496" y="430116"/>
                  <a:pt x="507267" y="428291"/>
                  <a:pt x="494791" y="428720"/>
                </a:cubicBezTo>
                <a:cubicBezTo>
                  <a:pt x="482853" y="429150"/>
                  <a:pt x="470700" y="430761"/>
                  <a:pt x="458977" y="428720"/>
                </a:cubicBezTo>
                <a:cubicBezTo>
                  <a:pt x="455212" y="430224"/>
                  <a:pt x="450050" y="428398"/>
                  <a:pt x="450158" y="423029"/>
                </a:cubicBezTo>
                <a:cubicBezTo>
                  <a:pt x="450265" y="399940"/>
                  <a:pt x="451018" y="376959"/>
                  <a:pt x="451556" y="353977"/>
                </a:cubicBezTo>
                <a:cubicBezTo>
                  <a:pt x="452093" y="329385"/>
                  <a:pt x="457471" y="296953"/>
                  <a:pt x="434778" y="280630"/>
                </a:cubicBezTo>
                <a:cubicBezTo>
                  <a:pt x="397135" y="280416"/>
                  <a:pt x="359492" y="279556"/>
                  <a:pt x="321741" y="278805"/>
                </a:cubicBezTo>
                <a:cubicBezTo>
                  <a:pt x="292487" y="278375"/>
                  <a:pt x="221933" y="265059"/>
                  <a:pt x="195476" y="286966"/>
                </a:cubicBezTo>
                <a:cubicBezTo>
                  <a:pt x="194292" y="308981"/>
                  <a:pt x="190851" y="330674"/>
                  <a:pt x="191173" y="352903"/>
                </a:cubicBezTo>
                <a:cubicBezTo>
                  <a:pt x="191389" y="377603"/>
                  <a:pt x="193755" y="402302"/>
                  <a:pt x="190743" y="426895"/>
                </a:cubicBezTo>
                <a:cubicBezTo>
                  <a:pt x="190636" y="427754"/>
                  <a:pt x="190098" y="428291"/>
                  <a:pt x="189668" y="428935"/>
                </a:cubicBezTo>
                <a:cubicBezTo>
                  <a:pt x="189130" y="432586"/>
                  <a:pt x="186119" y="435808"/>
                  <a:pt x="181494" y="434627"/>
                </a:cubicBezTo>
                <a:cubicBezTo>
                  <a:pt x="173212" y="432479"/>
                  <a:pt x="164501" y="434197"/>
                  <a:pt x="156004" y="434734"/>
                </a:cubicBezTo>
                <a:cubicBezTo>
                  <a:pt x="146755" y="435271"/>
                  <a:pt x="137935" y="435164"/>
                  <a:pt x="128686" y="433982"/>
                </a:cubicBezTo>
                <a:cubicBezTo>
                  <a:pt x="128686" y="433982"/>
                  <a:pt x="128686" y="433875"/>
                  <a:pt x="128686" y="433875"/>
                </a:cubicBezTo>
                <a:cubicBezTo>
                  <a:pt x="124814" y="435271"/>
                  <a:pt x="120405" y="434090"/>
                  <a:pt x="119544" y="428828"/>
                </a:cubicBezTo>
                <a:cubicBezTo>
                  <a:pt x="118469" y="421740"/>
                  <a:pt x="115457" y="416478"/>
                  <a:pt x="111693" y="412719"/>
                </a:cubicBezTo>
                <a:lnTo>
                  <a:pt x="83514" y="408316"/>
                </a:lnTo>
                <a:cubicBezTo>
                  <a:pt x="76739" y="411431"/>
                  <a:pt x="70823" y="417122"/>
                  <a:pt x="67704" y="425928"/>
                </a:cubicBezTo>
                <a:cubicBezTo>
                  <a:pt x="66521" y="429365"/>
                  <a:pt x="62649" y="430224"/>
                  <a:pt x="59853" y="429042"/>
                </a:cubicBezTo>
                <a:cubicBezTo>
                  <a:pt x="58670" y="430009"/>
                  <a:pt x="56949" y="430224"/>
                  <a:pt x="55659" y="428720"/>
                </a:cubicBezTo>
                <a:cubicBezTo>
                  <a:pt x="45226" y="415941"/>
                  <a:pt x="43505" y="400799"/>
                  <a:pt x="52647" y="386087"/>
                </a:cubicBezTo>
                <a:cubicBezTo>
                  <a:pt x="57057" y="379106"/>
                  <a:pt x="62649" y="374489"/>
                  <a:pt x="69855" y="370837"/>
                </a:cubicBezTo>
                <a:cubicBezTo>
                  <a:pt x="84267" y="363642"/>
                  <a:pt x="92334" y="366434"/>
                  <a:pt x="106100" y="356447"/>
                </a:cubicBezTo>
                <a:cubicBezTo>
                  <a:pt x="117286" y="348286"/>
                  <a:pt x="119759" y="344312"/>
                  <a:pt x="125675" y="332714"/>
                </a:cubicBezTo>
                <a:cubicBezTo>
                  <a:pt x="153638" y="277623"/>
                  <a:pt x="181171" y="227580"/>
                  <a:pt x="248606" y="220922"/>
                </a:cubicBezTo>
                <a:close/>
                <a:moveTo>
                  <a:pt x="327555" y="0"/>
                </a:moveTo>
                <a:cubicBezTo>
                  <a:pt x="453279" y="215"/>
                  <a:pt x="435856" y="249586"/>
                  <a:pt x="306046" y="221019"/>
                </a:cubicBezTo>
                <a:cubicBezTo>
                  <a:pt x="304433" y="220589"/>
                  <a:pt x="303250" y="219945"/>
                  <a:pt x="302282" y="219193"/>
                </a:cubicBezTo>
                <a:cubicBezTo>
                  <a:pt x="237215" y="194600"/>
                  <a:pt x="198820" y="-215"/>
                  <a:pt x="327555" y="0"/>
                </a:cubicBezTo>
                <a:close/>
              </a:path>
            </a:pathLst>
          </a:custGeom>
          <a:solidFill>
            <a:srgbClr val="FFD62C"/>
          </a:solidFill>
          <a:ln w="3175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400" b="1" i="1" dirty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9" name="îŝḻíďê"/>
          <p:cNvSpPr/>
          <p:nvPr>
            <p:custDataLst>
              <p:tags r:id="rId10"/>
            </p:custDataLst>
          </p:nvPr>
        </p:nvSpPr>
        <p:spPr>
          <a:xfrm>
            <a:off x="8380093" y="2982394"/>
            <a:ext cx="2302465" cy="1292488"/>
          </a:xfrm>
          <a:custGeom>
            <a:avLst/>
            <a:gdLst>
              <a:gd name="connsiteX0" fmla="*/ 1814106 w 3628212"/>
              <a:gd name="connsiteY0" fmla="*/ 0 h 2036693"/>
              <a:gd name="connsiteX1" fmla="*/ 3628212 w 3628212"/>
              <a:gd name="connsiteY1" fmla="*/ 1814106 h 2036693"/>
              <a:gd name="connsiteX2" fmla="*/ 3605774 w 3628212"/>
              <a:gd name="connsiteY2" fmla="*/ 2036693 h 2036693"/>
              <a:gd name="connsiteX3" fmla="*/ 22439 w 3628212"/>
              <a:gd name="connsiteY3" fmla="*/ 2036693 h 2036693"/>
              <a:gd name="connsiteX4" fmla="*/ 0 w 3628212"/>
              <a:gd name="connsiteY4" fmla="*/ 1814106 h 2036693"/>
              <a:gd name="connsiteX5" fmla="*/ 1814106 w 3628212"/>
              <a:gd name="connsiteY5" fmla="*/ 0 h 2036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28212" h="2036693">
                <a:moveTo>
                  <a:pt x="1814106" y="0"/>
                </a:moveTo>
                <a:cubicBezTo>
                  <a:pt x="2816009" y="0"/>
                  <a:pt x="3628212" y="812203"/>
                  <a:pt x="3628212" y="1814106"/>
                </a:cubicBezTo>
                <a:lnTo>
                  <a:pt x="3605774" y="2036693"/>
                </a:lnTo>
                <a:lnTo>
                  <a:pt x="22439" y="2036693"/>
                </a:lnTo>
                <a:lnTo>
                  <a:pt x="0" y="1814106"/>
                </a:lnTo>
                <a:cubicBezTo>
                  <a:pt x="0" y="812203"/>
                  <a:pt x="812203" y="0"/>
                  <a:pt x="1814106" y="0"/>
                </a:cubicBezTo>
                <a:close/>
              </a:path>
            </a:pathLst>
          </a:cu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04.</a:t>
            </a:r>
            <a:r>
              <a:rPr lang="zh-CN" altLang="en-US" sz="2000" b="1" dirty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正方形边长</a:t>
            </a:r>
            <a:endParaRPr lang="en-US" altLang="zh-CN" sz="2000" b="1" dirty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20" name="îśḷíḍè"/>
          <p:cNvSpPr/>
          <p:nvPr>
            <p:custDataLst>
              <p:tags r:id="rId11"/>
            </p:custDataLst>
          </p:nvPr>
        </p:nvSpPr>
        <p:spPr bwMode="auto">
          <a:xfrm>
            <a:off x="8533396" y="4527089"/>
            <a:ext cx="2149162" cy="1064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sz="1200" b="1" dirty="0" smtClean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内层四遍小循环</a:t>
            </a:r>
            <a:endParaRPr lang="zh-CN" sz="1200" b="1" dirty="0" smtClean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200" b="1" dirty="0" smtClean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……</a:t>
            </a:r>
            <a:endParaRPr lang="en-US" altLang="zh-CN" sz="12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21" name="ïśļíḍê"/>
          <p:cNvSpPr/>
          <p:nvPr>
            <p:custDataLst>
              <p:tags r:id="rId12"/>
            </p:custDataLst>
          </p:nvPr>
        </p:nvSpPr>
        <p:spPr>
          <a:xfrm>
            <a:off x="9282449" y="2573324"/>
            <a:ext cx="497753" cy="403595"/>
          </a:xfrm>
          <a:custGeom>
            <a:avLst/>
            <a:gdLst>
              <a:gd name="connsiteX0" fmla="*/ 301723 w 609652"/>
              <a:gd name="connsiteY0" fmla="*/ 440097 h 494328"/>
              <a:gd name="connsiteX1" fmla="*/ 594166 w 609652"/>
              <a:gd name="connsiteY1" fmla="*/ 440500 h 494328"/>
              <a:gd name="connsiteX2" fmla="*/ 602017 w 609652"/>
              <a:gd name="connsiteY2" fmla="*/ 443617 h 494328"/>
              <a:gd name="connsiteX3" fmla="*/ 609545 w 609652"/>
              <a:gd name="connsiteY3" fmla="*/ 453290 h 494328"/>
              <a:gd name="connsiteX4" fmla="*/ 609652 w 609652"/>
              <a:gd name="connsiteY4" fmla="*/ 476291 h 494328"/>
              <a:gd name="connsiteX5" fmla="*/ 598683 w 609652"/>
              <a:gd name="connsiteY5" fmla="*/ 487254 h 494328"/>
              <a:gd name="connsiteX6" fmla="*/ 10005 w 609652"/>
              <a:gd name="connsiteY6" fmla="*/ 486717 h 494328"/>
              <a:gd name="connsiteX7" fmla="*/ 541 w 609652"/>
              <a:gd name="connsiteY7" fmla="*/ 477151 h 494328"/>
              <a:gd name="connsiteX8" fmla="*/ 4 w 609652"/>
              <a:gd name="connsiteY8" fmla="*/ 453505 h 494328"/>
              <a:gd name="connsiteX9" fmla="*/ 5703 w 609652"/>
              <a:gd name="connsiteY9" fmla="*/ 447056 h 494328"/>
              <a:gd name="connsiteX10" fmla="*/ 9682 w 609652"/>
              <a:gd name="connsiteY10" fmla="*/ 445659 h 494328"/>
              <a:gd name="connsiteX11" fmla="*/ 301723 w 609652"/>
              <a:gd name="connsiteY11" fmla="*/ 440097 h 494328"/>
              <a:gd name="connsiteX12" fmla="*/ 322560 w 609652"/>
              <a:gd name="connsiteY12" fmla="*/ 290718 h 494328"/>
              <a:gd name="connsiteX13" fmla="*/ 431324 w 609652"/>
              <a:gd name="connsiteY13" fmla="*/ 295671 h 494328"/>
              <a:gd name="connsiteX14" fmla="*/ 436809 w 609652"/>
              <a:gd name="connsiteY14" fmla="*/ 307590 h 494328"/>
              <a:gd name="connsiteX15" fmla="*/ 439498 w 609652"/>
              <a:gd name="connsiteY15" fmla="*/ 348929 h 494328"/>
              <a:gd name="connsiteX16" fmla="*/ 437239 w 609652"/>
              <a:gd name="connsiteY16" fmla="*/ 389195 h 494328"/>
              <a:gd name="connsiteX17" fmla="*/ 436594 w 609652"/>
              <a:gd name="connsiteY17" fmla="*/ 407342 h 494328"/>
              <a:gd name="connsiteX18" fmla="*/ 436917 w 609652"/>
              <a:gd name="connsiteY18" fmla="*/ 408631 h 494328"/>
              <a:gd name="connsiteX19" fmla="*/ 437885 w 609652"/>
              <a:gd name="connsiteY19" fmla="*/ 426025 h 494328"/>
              <a:gd name="connsiteX20" fmla="*/ 437239 w 609652"/>
              <a:gd name="connsiteY20" fmla="*/ 427743 h 494328"/>
              <a:gd name="connsiteX21" fmla="*/ 437239 w 609652"/>
              <a:gd name="connsiteY21" fmla="*/ 427851 h 494328"/>
              <a:gd name="connsiteX22" fmla="*/ 430356 w 609652"/>
              <a:gd name="connsiteY22" fmla="*/ 434723 h 494328"/>
              <a:gd name="connsiteX23" fmla="*/ 428850 w 609652"/>
              <a:gd name="connsiteY23" fmla="*/ 434938 h 494328"/>
              <a:gd name="connsiteX24" fmla="*/ 427129 w 609652"/>
              <a:gd name="connsiteY24" fmla="*/ 434723 h 494328"/>
              <a:gd name="connsiteX25" fmla="*/ 210946 w 609652"/>
              <a:gd name="connsiteY25" fmla="*/ 430750 h 494328"/>
              <a:gd name="connsiteX26" fmla="*/ 209655 w 609652"/>
              <a:gd name="connsiteY26" fmla="*/ 424307 h 494328"/>
              <a:gd name="connsiteX27" fmla="*/ 207181 w 609652"/>
              <a:gd name="connsiteY27" fmla="*/ 378887 h 494328"/>
              <a:gd name="connsiteX28" fmla="*/ 207504 w 609652"/>
              <a:gd name="connsiteY28" fmla="*/ 302650 h 494328"/>
              <a:gd name="connsiteX29" fmla="*/ 212667 w 609652"/>
              <a:gd name="connsiteY29" fmla="*/ 296101 h 494328"/>
              <a:gd name="connsiteX30" fmla="*/ 214280 w 609652"/>
              <a:gd name="connsiteY30" fmla="*/ 295027 h 494328"/>
              <a:gd name="connsiteX31" fmla="*/ 322560 w 609652"/>
              <a:gd name="connsiteY31" fmla="*/ 290718 h 494328"/>
              <a:gd name="connsiteX32" fmla="*/ 248606 w 609652"/>
              <a:gd name="connsiteY32" fmla="*/ 220922 h 494328"/>
              <a:gd name="connsiteX33" fmla="*/ 253768 w 609652"/>
              <a:gd name="connsiteY33" fmla="*/ 222640 h 494328"/>
              <a:gd name="connsiteX34" fmla="*/ 258931 w 609652"/>
              <a:gd name="connsiteY34" fmla="*/ 224144 h 494328"/>
              <a:gd name="connsiteX35" fmla="*/ 385627 w 609652"/>
              <a:gd name="connsiteY35" fmla="*/ 222425 h 494328"/>
              <a:gd name="connsiteX36" fmla="*/ 396382 w 609652"/>
              <a:gd name="connsiteY36" fmla="*/ 222318 h 494328"/>
              <a:gd name="connsiteX37" fmla="*/ 489306 w 609652"/>
              <a:gd name="connsiteY37" fmla="*/ 285892 h 494328"/>
              <a:gd name="connsiteX38" fmla="*/ 538780 w 609652"/>
              <a:gd name="connsiteY38" fmla="*/ 421203 h 494328"/>
              <a:gd name="connsiteX39" fmla="*/ 536306 w 609652"/>
              <a:gd name="connsiteY39" fmla="*/ 423888 h 494328"/>
              <a:gd name="connsiteX40" fmla="*/ 532650 w 609652"/>
              <a:gd name="connsiteY40" fmla="*/ 427324 h 494328"/>
              <a:gd name="connsiteX41" fmla="*/ 494791 w 609652"/>
              <a:gd name="connsiteY41" fmla="*/ 428720 h 494328"/>
              <a:gd name="connsiteX42" fmla="*/ 458977 w 609652"/>
              <a:gd name="connsiteY42" fmla="*/ 428720 h 494328"/>
              <a:gd name="connsiteX43" fmla="*/ 450158 w 609652"/>
              <a:gd name="connsiteY43" fmla="*/ 423029 h 494328"/>
              <a:gd name="connsiteX44" fmla="*/ 451556 w 609652"/>
              <a:gd name="connsiteY44" fmla="*/ 353977 h 494328"/>
              <a:gd name="connsiteX45" fmla="*/ 434778 w 609652"/>
              <a:gd name="connsiteY45" fmla="*/ 280630 h 494328"/>
              <a:gd name="connsiteX46" fmla="*/ 321741 w 609652"/>
              <a:gd name="connsiteY46" fmla="*/ 278805 h 494328"/>
              <a:gd name="connsiteX47" fmla="*/ 195476 w 609652"/>
              <a:gd name="connsiteY47" fmla="*/ 286966 h 494328"/>
              <a:gd name="connsiteX48" fmla="*/ 191173 w 609652"/>
              <a:gd name="connsiteY48" fmla="*/ 352903 h 494328"/>
              <a:gd name="connsiteX49" fmla="*/ 190743 w 609652"/>
              <a:gd name="connsiteY49" fmla="*/ 426895 h 494328"/>
              <a:gd name="connsiteX50" fmla="*/ 189668 w 609652"/>
              <a:gd name="connsiteY50" fmla="*/ 428935 h 494328"/>
              <a:gd name="connsiteX51" fmla="*/ 181494 w 609652"/>
              <a:gd name="connsiteY51" fmla="*/ 434627 h 494328"/>
              <a:gd name="connsiteX52" fmla="*/ 156004 w 609652"/>
              <a:gd name="connsiteY52" fmla="*/ 434734 h 494328"/>
              <a:gd name="connsiteX53" fmla="*/ 128686 w 609652"/>
              <a:gd name="connsiteY53" fmla="*/ 433982 h 494328"/>
              <a:gd name="connsiteX54" fmla="*/ 128686 w 609652"/>
              <a:gd name="connsiteY54" fmla="*/ 433875 h 494328"/>
              <a:gd name="connsiteX55" fmla="*/ 119544 w 609652"/>
              <a:gd name="connsiteY55" fmla="*/ 428828 h 494328"/>
              <a:gd name="connsiteX56" fmla="*/ 111693 w 609652"/>
              <a:gd name="connsiteY56" fmla="*/ 412719 h 494328"/>
              <a:gd name="connsiteX57" fmla="*/ 83514 w 609652"/>
              <a:gd name="connsiteY57" fmla="*/ 408316 h 494328"/>
              <a:gd name="connsiteX58" fmla="*/ 67704 w 609652"/>
              <a:gd name="connsiteY58" fmla="*/ 425928 h 494328"/>
              <a:gd name="connsiteX59" fmla="*/ 59853 w 609652"/>
              <a:gd name="connsiteY59" fmla="*/ 429042 h 494328"/>
              <a:gd name="connsiteX60" fmla="*/ 55659 w 609652"/>
              <a:gd name="connsiteY60" fmla="*/ 428720 h 494328"/>
              <a:gd name="connsiteX61" fmla="*/ 52647 w 609652"/>
              <a:gd name="connsiteY61" fmla="*/ 386087 h 494328"/>
              <a:gd name="connsiteX62" fmla="*/ 69855 w 609652"/>
              <a:gd name="connsiteY62" fmla="*/ 370837 h 494328"/>
              <a:gd name="connsiteX63" fmla="*/ 106100 w 609652"/>
              <a:gd name="connsiteY63" fmla="*/ 356447 h 494328"/>
              <a:gd name="connsiteX64" fmla="*/ 125675 w 609652"/>
              <a:gd name="connsiteY64" fmla="*/ 332714 h 494328"/>
              <a:gd name="connsiteX65" fmla="*/ 248606 w 609652"/>
              <a:gd name="connsiteY65" fmla="*/ 220922 h 494328"/>
              <a:gd name="connsiteX66" fmla="*/ 327555 w 609652"/>
              <a:gd name="connsiteY66" fmla="*/ 0 h 494328"/>
              <a:gd name="connsiteX67" fmla="*/ 306046 w 609652"/>
              <a:gd name="connsiteY67" fmla="*/ 221019 h 494328"/>
              <a:gd name="connsiteX68" fmla="*/ 302282 w 609652"/>
              <a:gd name="connsiteY68" fmla="*/ 219193 h 494328"/>
              <a:gd name="connsiteX69" fmla="*/ 327555 w 609652"/>
              <a:gd name="connsiteY69" fmla="*/ 0 h 494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609652" h="494328">
                <a:moveTo>
                  <a:pt x="301723" y="440097"/>
                </a:moveTo>
                <a:cubicBezTo>
                  <a:pt x="399383" y="440822"/>
                  <a:pt x="497111" y="442542"/>
                  <a:pt x="594166" y="440500"/>
                </a:cubicBezTo>
                <a:cubicBezTo>
                  <a:pt x="597715" y="440392"/>
                  <a:pt x="600296" y="441682"/>
                  <a:pt x="602017" y="443617"/>
                </a:cubicBezTo>
                <a:cubicBezTo>
                  <a:pt x="606103" y="444692"/>
                  <a:pt x="609437" y="447916"/>
                  <a:pt x="609545" y="453290"/>
                </a:cubicBezTo>
                <a:cubicBezTo>
                  <a:pt x="609545" y="461029"/>
                  <a:pt x="609545" y="468660"/>
                  <a:pt x="609652" y="476291"/>
                </a:cubicBezTo>
                <a:cubicBezTo>
                  <a:pt x="609652" y="482633"/>
                  <a:pt x="604598" y="486824"/>
                  <a:pt x="598683" y="487254"/>
                </a:cubicBezTo>
                <a:cubicBezTo>
                  <a:pt x="402851" y="503269"/>
                  <a:pt x="206267" y="487147"/>
                  <a:pt x="10005" y="486717"/>
                </a:cubicBezTo>
                <a:cubicBezTo>
                  <a:pt x="4736" y="486717"/>
                  <a:pt x="649" y="482310"/>
                  <a:pt x="541" y="477151"/>
                </a:cubicBezTo>
                <a:lnTo>
                  <a:pt x="4" y="453505"/>
                </a:lnTo>
                <a:cubicBezTo>
                  <a:pt x="-104" y="449743"/>
                  <a:pt x="2692" y="447486"/>
                  <a:pt x="5703" y="447056"/>
                </a:cubicBezTo>
                <a:cubicBezTo>
                  <a:pt x="6779" y="446304"/>
                  <a:pt x="8069" y="445766"/>
                  <a:pt x="9682" y="445659"/>
                </a:cubicBezTo>
                <a:cubicBezTo>
                  <a:pt x="106469" y="439640"/>
                  <a:pt x="204062" y="439371"/>
                  <a:pt x="301723" y="440097"/>
                </a:cubicBezTo>
                <a:close/>
                <a:moveTo>
                  <a:pt x="322560" y="290718"/>
                </a:moveTo>
                <a:cubicBezTo>
                  <a:pt x="359290" y="291752"/>
                  <a:pt x="396100" y="294329"/>
                  <a:pt x="431324" y="295671"/>
                </a:cubicBezTo>
                <a:cubicBezTo>
                  <a:pt x="438100" y="295993"/>
                  <a:pt x="439928" y="303509"/>
                  <a:pt x="436809" y="307590"/>
                </a:cubicBezTo>
                <a:cubicBezTo>
                  <a:pt x="443047" y="319938"/>
                  <a:pt x="440251" y="334971"/>
                  <a:pt x="439498" y="348929"/>
                </a:cubicBezTo>
                <a:cubicBezTo>
                  <a:pt x="438745" y="362351"/>
                  <a:pt x="437992" y="375773"/>
                  <a:pt x="437239" y="389195"/>
                </a:cubicBezTo>
                <a:cubicBezTo>
                  <a:pt x="436917" y="395638"/>
                  <a:pt x="437454" y="401866"/>
                  <a:pt x="436594" y="407342"/>
                </a:cubicBezTo>
                <a:cubicBezTo>
                  <a:pt x="436702" y="407772"/>
                  <a:pt x="436917" y="408094"/>
                  <a:pt x="436917" y="408631"/>
                </a:cubicBezTo>
                <a:cubicBezTo>
                  <a:pt x="437239" y="414429"/>
                  <a:pt x="437777" y="420227"/>
                  <a:pt x="437885" y="426025"/>
                </a:cubicBezTo>
                <a:cubicBezTo>
                  <a:pt x="437885" y="426777"/>
                  <a:pt x="437454" y="427099"/>
                  <a:pt x="437239" y="427743"/>
                </a:cubicBezTo>
                <a:lnTo>
                  <a:pt x="437239" y="427851"/>
                </a:lnTo>
                <a:cubicBezTo>
                  <a:pt x="437777" y="431931"/>
                  <a:pt x="433690" y="434294"/>
                  <a:pt x="430356" y="434723"/>
                </a:cubicBezTo>
                <a:cubicBezTo>
                  <a:pt x="429818" y="434830"/>
                  <a:pt x="429388" y="434830"/>
                  <a:pt x="428850" y="434938"/>
                </a:cubicBezTo>
                <a:cubicBezTo>
                  <a:pt x="428312" y="435045"/>
                  <a:pt x="427667" y="434830"/>
                  <a:pt x="427129" y="434723"/>
                </a:cubicBezTo>
                <a:cubicBezTo>
                  <a:pt x="357004" y="436763"/>
                  <a:pt x="280210" y="441595"/>
                  <a:pt x="210946" y="430750"/>
                </a:cubicBezTo>
                <a:cubicBezTo>
                  <a:pt x="207934" y="430320"/>
                  <a:pt x="207504" y="425918"/>
                  <a:pt x="209655" y="424307"/>
                </a:cubicBezTo>
                <a:cubicBezTo>
                  <a:pt x="205030" y="410026"/>
                  <a:pt x="207181" y="393598"/>
                  <a:pt x="207181" y="378887"/>
                </a:cubicBezTo>
                <a:cubicBezTo>
                  <a:pt x="207289" y="353439"/>
                  <a:pt x="207504" y="327991"/>
                  <a:pt x="207504" y="302650"/>
                </a:cubicBezTo>
                <a:cubicBezTo>
                  <a:pt x="207504" y="298892"/>
                  <a:pt x="209870" y="296745"/>
                  <a:pt x="212667" y="296101"/>
                </a:cubicBezTo>
                <a:cubicBezTo>
                  <a:pt x="213097" y="295671"/>
                  <a:pt x="213527" y="295134"/>
                  <a:pt x="214280" y="295027"/>
                </a:cubicBezTo>
                <a:cubicBezTo>
                  <a:pt x="249181" y="290195"/>
                  <a:pt x="285830" y="289685"/>
                  <a:pt x="322560" y="290718"/>
                </a:cubicBezTo>
                <a:close/>
                <a:moveTo>
                  <a:pt x="248606" y="220922"/>
                </a:moveTo>
                <a:cubicBezTo>
                  <a:pt x="250757" y="220707"/>
                  <a:pt x="252478" y="221459"/>
                  <a:pt x="253768" y="222640"/>
                </a:cubicBezTo>
                <a:cubicBezTo>
                  <a:pt x="255597" y="222533"/>
                  <a:pt x="257425" y="222855"/>
                  <a:pt x="258931" y="224144"/>
                </a:cubicBezTo>
                <a:cubicBezTo>
                  <a:pt x="300123" y="257971"/>
                  <a:pt x="344757" y="259582"/>
                  <a:pt x="385627" y="222425"/>
                </a:cubicBezTo>
                <a:cubicBezTo>
                  <a:pt x="389176" y="219204"/>
                  <a:pt x="393478" y="219955"/>
                  <a:pt x="396382" y="222318"/>
                </a:cubicBezTo>
                <a:cubicBezTo>
                  <a:pt x="432519" y="209646"/>
                  <a:pt x="471560" y="260334"/>
                  <a:pt x="489306" y="285892"/>
                </a:cubicBezTo>
                <a:cubicBezTo>
                  <a:pt x="508020" y="312847"/>
                  <a:pt x="558139" y="387053"/>
                  <a:pt x="538780" y="421203"/>
                </a:cubicBezTo>
                <a:cubicBezTo>
                  <a:pt x="538135" y="422384"/>
                  <a:pt x="537167" y="423243"/>
                  <a:pt x="536306" y="423888"/>
                </a:cubicBezTo>
                <a:cubicBezTo>
                  <a:pt x="535769" y="425499"/>
                  <a:pt x="534801" y="426895"/>
                  <a:pt x="532650" y="427324"/>
                </a:cubicBezTo>
                <a:cubicBezTo>
                  <a:pt x="520496" y="430116"/>
                  <a:pt x="507267" y="428291"/>
                  <a:pt x="494791" y="428720"/>
                </a:cubicBezTo>
                <a:cubicBezTo>
                  <a:pt x="482853" y="429150"/>
                  <a:pt x="470700" y="430761"/>
                  <a:pt x="458977" y="428720"/>
                </a:cubicBezTo>
                <a:cubicBezTo>
                  <a:pt x="455212" y="430224"/>
                  <a:pt x="450050" y="428398"/>
                  <a:pt x="450158" y="423029"/>
                </a:cubicBezTo>
                <a:cubicBezTo>
                  <a:pt x="450265" y="399940"/>
                  <a:pt x="451018" y="376959"/>
                  <a:pt x="451556" y="353977"/>
                </a:cubicBezTo>
                <a:cubicBezTo>
                  <a:pt x="452093" y="329385"/>
                  <a:pt x="457471" y="296953"/>
                  <a:pt x="434778" y="280630"/>
                </a:cubicBezTo>
                <a:cubicBezTo>
                  <a:pt x="397135" y="280416"/>
                  <a:pt x="359492" y="279556"/>
                  <a:pt x="321741" y="278805"/>
                </a:cubicBezTo>
                <a:cubicBezTo>
                  <a:pt x="292487" y="278375"/>
                  <a:pt x="221933" y="265059"/>
                  <a:pt x="195476" y="286966"/>
                </a:cubicBezTo>
                <a:cubicBezTo>
                  <a:pt x="194292" y="308981"/>
                  <a:pt x="190851" y="330674"/>
                  <a:pt x="191173" y="352903"/>
                </a:cubicBezTo>
                <a:cubicBezTo>
                  <a:pt x="191389" y="377603"/>
                  <a:pt x="193755" y="402302"/>
                  <a:pt x="190743" y="426895"/>
                </a:cubicBezTo>
                <a:cubicBezTo>
                  <a:pt x="190636" y="427754"/>
                  <a:pt x="190098" y="428291"/>
                  <a:pt x="189668" y="428935"/>
                </a:cubicBezTo>
                <a:cubicBezTo>
                  <a:pt x="189130" y="432586"/>
                  <a:pt x="186119" y="435808"/>
                  <a:pt x="181494" y="434627"/>
                </a:cubicBezTo>
                <a:cubicBezTo>
                  <a:pt x="173212" y="432479"/>
                  <a:pt x="164501" y="434197"/>
                  <a:pt x="156004" y="434734"/>
                </a:cubicBezTo>
                <a:cubicBezTo>
                  <a:pt x="146755" y="435271"/>
                  <a:pt x="137935" y="435164"/>
                  <a:pt x="128686" y="433982"/>
                </a:cubicBezTo>
                <a:cubicBezTo>
                  <a:pt x="128686" y="433982"/>
                  <a:pt x="128686" y="433875"/>
                  <a:pt x="128686" y="433875"/>
                </a:cubicBezTo>
                <a:cubicBezTo>
                  <a:pt x="124814" y="435271"/>
                  <a:pt x="120405" y="434090"/>
                  <a:pt x="119544" y="428828"/>
                </a:cubicBezTo>
                <a:cubicBezTo>
                  <a:pt x="118469" y="421740"/>
                  <a:pt x="115457" y="416478"/>
                  <a:pt x="111693" y="412719"/>
                </a:cubicBezTo>
                <a:lnTo>
                  <a:pt x="83514" y="408316"/>
                </a:lnTo>
                <a:cubicBezTo>
                  <a:pt x="76739" y="411431"/>
                  <a:pt x="70823" y="417122"/>
                  <a:pt x="67704" y="425928"/>
                </a:cubicBezTo>
                <a:cubicBezTo>
                  <a:pt x="66521" y="429365"/>
                  <a:pt x="62649" y="430224"/>
                  <a:pt x="59853" y="429042"/>
                </a:cubicBezTo>
                <a:cubicBezTo>
                  <a:pt x="58670" y="430009"/>
                  <a:pt x="56949" y="430224"/>
                  <a:pt x="55659" y="428720"/>
                </a:cubicBezTo>
                <a:cubicBezTo>
                  <a:pt x="45226" y="415941"/>
                  <a:pt x="43505" y="400799"/>
                  <a:pt x="52647" y="386087"/>
                </a:cubicBezTo>
                <a:cubicBezTo>
                  <a:pt x="57057" y="379106"/>
                  <a:pt x="62649" y="374489"/>
                  <a:pt x="69855" y="370837"/>
                </a:cubicBezTo>
                <a:cubicBezTo>
                  <a:pt x="84267" y="363642"/>
                  <a:pt x="92334" y="366434"/>
                  <a:pt x="106100" y="356447"/>
                </a:cubicBezTo>
                <a:cubicBezTo>
                  <a:pt x="117286" y="348286"/>
                  <a:pt x="119759" y="344312"/>
                  <a:pt x="125675" y="332714"/>
                </a:cubicBezTo>
                <a:cubicBezTo>
                  <a:pt x="153638" y="277623"/>
                  <a:pt x="181171" y="227580"/>
                  <a:pt x="248606" y="220922"/>
                </a:cubicBezTo>
                <a:close/>
                <a:moveTo>
                  <a:pt x="327555" y="0"/>
                </a:moveTo>
                <a:cubicBezTo>
                  <a:pt x="453279" y="215"/>
                  <a:pt x="435856" y="249586"/>
                  <a:pt x="306046" y="221019"/>
                </a:cubicBezTo>
                <a:cubicBezTo>
                  <a:pt x="304433" y="220589"/>
                  <a:pt x="303250" y="219945"/>
                  <a:pt x="302282" y="219193"/>
                </a:cubicBezTo>
                <a:cubicBezTo>
                  <a:pt x="237215" y="194600"/>
                  <a:pt x="198820" y="-215"/>
                  <a:pt x="327555" y="0"/>
                </a:cubicBezTo>
                <a:close/>
              </a:path>
            </a:pathLst>
          </a:custGeom>
          <a:solidFill>
            <a:srgbClr val="FFD62C"/>
          </a:solidFill>
          <a:ln w="3175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400" b="1" i="1" dirty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2" grpId="0" animBg="1"/>
      <p:bldP spid="13" grpId="0" animBg="1"/>
      <p:bldP spid="14" grpId="0"/>
      <p:bldP spid="15" grpId="0" animBg="1"/>
      <p:bldP spid="16" grpId="0" animBg="1"/>
      <p:bldP spid="17" grpId="0"/>
      <p:bldP spid="18" grpId="0" animBg="1"/>
      <p:bldP spid="19" grpId="0" animBg="1"/>
      <p:bldP spid="20" grpId="0"/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8042863" y="0"/>
            <a:ext cx="0" cy="147194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3684223" y="0"/>
            <a:ext cx="0" cy="147194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: 圆角 1"/>
          <p:cNvSpPr/>
          <p:nvPr/>
        </p:nvSpPr>
        <p:spPr>
          <a:xfrm>
            <a:off x="512884" y="990600"/>
            <a:ext cx="11166231" cy="5440680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highlight>
                <a:srgbClr val="800080"/>
              </a:highlight>
              <a:cs typeface="+mn-ea"/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1079973" y="1330304"/>
            <a:ext cx="283287" cy="283287"/>
          </a:xfrm>
          <a:prstGeom prst="ellipse">
            <a:avLst/>
          </a:prstGeom>
          <a:solidFill>
            <a:srgbClr val="FFD62C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08818" y="1210337"/>
            <a:ext cx="289779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实现原理</a:t>
            </a:r>
            <a:endParaRPr lang="zh-CN" altLang="en-US" sz="32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30" name="iṥḷîḍè"/>
          <p:cNvSpPr/>
          <p:nvPr/>
        </p:nvSpPr>
        <p:spPr>
          <a:xfrm>
            <a:off x="1862733" y="2767535"/>
            <a:ext cx="806470" cy="806470"/>
          </a:xfrm>
          <a:prstGeom prst="roundRect">
            <a:avLst>
              <a:gd name="adj" fmla="val 4965"/>
            </a:avLst>
          </a:prstGeom>
          <a:solidFill>
            <a:srgbClr val="FFD62C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31" name="íṡľídê"/>
          <p:cNvSpPr/>
          <p:nvPr/>
        </p:nvSpPr>
        <p:spPr>
          <a:xfrm>
            <a:off x="2111757" y="2955795"/>
            <a:ext cx="429950" cy="392477"/>
          </a:xfrm>
          <a:custGeom>
            <a:avLst/>
            <a:gdLst>
              <a:gd name="connsiteX0" fmla="*/ 134413 w 540656"/>
              <a:gd name="connsiteY0" fmla="*/ 235194 h 493535"/>
              <a:gd name="connsiteX1" fmla="*/ 191280 w 540656"/>
              <a:gd name="connsiteY1" fmla="*/ 302363 h 493535"/>
              <a:gd name="connsiteX2" fmla="*/ 199034 w 540656"/>
              <a:gd name="connsiteY2" fmla="*/ 304946 h 493535"/>
              <a:gd name="connsiteX3" fmla="*/ 251015 w 540656"/>
              <a:gd name="connsiteY3" fmla="*/ 245730 h 493535"/>
              <a:gd name="connsiteX4" fmla="*/ 250737 w 540656"/>
              <a:gd name="connsiteY4" fmla="*/ 235359 h 493535"/>
              <a:gd name="connsiteX5" fmla="*/ 250832 w 540656"/>
              <a:gd name="connsiteY5" fmla="*/ 235264 h 493535"/>
              <a:gd name="connsiteX6" fmla="*/ 276581 w 540656"/>
              <a:gd name="connsiteY6" fmla="*/ 253278 h 493535"/>
              <a:gd name="connsiteX7" fmla="*/ 284336 w 540656"/>
              <a:gd name="connsiteY7" fmla="*/ 258445 h 493535"/>
              <a:gd name="connsiteX8" fmla="*/ 320524 w 540656"/>
              <a:gd name="connsiteY8" fmla="*/ 271362 h 493535"/>
              <a:gd name="connsiteX9" fmla="*/ 323109 w 540656"/>
              <a:gd name="connsiteY9" fmla="*/ 271362 h 493535"/>
              <a:gd name="connsiteX10" fmla="*/ 351542 w 540656"/>
              <a:gd name="connsiteY10" fmla="*/ 292029 h 493535"/>
              <a:gd name="connsiteX11" fmla="*/ 367051 w 540656"/>
              <a:gd name="connsiteY11" fmla="*/ 323030 h 493535"/>
              <a:gd name="connsiteX12" fmla="*/ 356712 w 540656"/>
              <a:gd name="connsiteY12" fmla="*/ 333364 h 493535"/>
              <a:gd name="connsiteX13" fmla="*/ 354127 w 540656"/>
              <a:gd name="connsiteY13" fmla="*/ 330780 h 493535"/>
              <a:gd name="connsiteX14" fmla="*/ 323109 w 540656"/>
              <a:gd name="connsiteY14" fmla="*/ 302363 h 493535"/>
              <a:gd name="connsiteX15" fmla="*/ 307599 w 540656"/>
              <a:gd name="connsiteY15" fmla="*/ 292029 h 493535"/>
              <a:gd name="connsiteX16" fmla="*/ 307599 w 540656"/>
              <a:gd name="connsiteY16" fmla="*/ 289446 h 493535"/>
              <a:gd name="connsiteX17" fmla="*/ 289505 w 540656"/>
              <a:gd name="connsiteY17" fmla="*/ 279112 h 493535"/>
              <a:gd name="connsiteX18" fmla="*/ 255902 w 540656"/>
              <a:gd name="connsiteY18" fmla="*/ 258445 h 493535"/>
              <a:gd name="connsiteX19" fmla="*/ 178356 w 540656"/>
              <a:gd name="connsiteY19" fmla="*/ 413450 h 493535"/>
              <a:gd name="connsiteX20" fmla="*/ 219713 w 540656"/>
              <a:gd name="connsiteY20" fmla="*/ 423783 h 493535"/>
              <a:gd name="connsiteX21" fmla="*/ 230053 w 540656"/>
              <a:gd name="connsiteY21" fmla="*/ 426367 h 493535"/>
              <a:gd name="connsiteX22" fmla="*/ 242978 w 540656"/>
              <a:gd name="connsiteY22" fmla="*/ 434117 h 493535"/>
              <a:gd name="connsiteX23" fmla="*/ 268826 w 540656"/>
              <a:gd name="connsiteY23" fmla="*/ 444450 h 493535"/>
              <a:gd name="connsiteX24" fmla="*/ 299845 w 540656"/>
              <a:gd name="connsiteY24" fmla="*/ 470285 h 493535"/>
              <a:gd name="connsiteX25" fmla="*/ 307599 w 540656"/>
              <a:gd name="connsiteY25" fmla="*/ 478035 h 493535"/>
              <a:gd name="connsiteX26" fmla="*/ 201619 w 540656"/>
              <a:gd name="connsiteY26" fmla="*/ 493535 h 493535"/>
              <a:gd name="connsiteX27" fmla="*/ 183525 w 540656"/>
              <a:gd name="connsiteY27" fmla="*/ 493535 h 493535"/>
              <a:gd name="connsiteX28" fmla="*/ 10339 w 540656"/>
              <a:gd name="connsiteY28" fmla="*/ 457368 h 493535"/>
              <a:gd name="connsiteX29" fmla="*/ 0 w 540656"/>
              <a:gd name="connsiteY29" fmla="*/ 431533 h 493535"/>
              <a:gd name="connsiteX30" fmla="*/ 33603 w 540656"/>
              <a:gd name="connsiteY30" fmla="*/ 292029 h 493535"/>
              <a:gd name="connsiteX31" fmla="*/ 62037 w 540656"/>
              <a:gd name="connsiteY31" fmla="*/ 271362 h 493535"/>
              <a:gd name="connsiteX32" fmla="*/ 134413 w 540656"/>
              <a:gd name="connsiteY32" fmla="*/ 235194 h 493535"/>
              <a:gd name="connsiteX33" fmla="*/ 540656 w 540656"/>
              <a:gd name="connsiteY33" fmla="*/ 232714 h 493535"/>
              <a:gd name="connsiteX34" fmla="*/ 488919 w 540656"/>
              <a:gd name="connsiteY34" fmla="*/ 276596 h 493535"/>
              <a:gd name="connsiteX35" fmla="*/ 444942 w 540656"/>
              <a:gd name="connsiteY35" fmla="*/ 328223 h 493535"/>
              <a:gd name="connsiteX36" fmla="*/ 408726 w 540656"/>
              <a:gd name="connsiteY36" fmla="*/ 387593 h 493535"/>
              <a:gd name="connsiteX37" fmla="*/ 377684 w 540656"/>
              <a:gd name="connsiteY37" fmla="*/ 446963 h 493535"/>
              <a:gd name="connsiteX38" fmla="*/ 359576 w 540656"/>
              <a:gd name="connsiteY38" fmla="*/ 485682 h 493535"/>
              <a:gd name="connsiteX39" fmla="*/ 328534 w 540656"/>
              <a:gd name="connsiteY39" fmla="*/ 444381 h 493535"/>
              <a:gd name="connsiteX40" fmla="*/ 284557 w 540656"/>
              <a:gd name="connsiteY40" fmla="*/ 410824 h 493535"/>
              <a:gd name="connsiteX41" fmla="*/ 258689 w 540656"/>
              <a:gd name="connsiteY41" fmla="*/ 397918 h 493535"/>
              <a:gd name="connsiteX42" fmla="*/ 243168 w 540656"/>
              <a:gd name="connsiteY42" fmla="*/ 390174 h 493535"/>
              <a:gd name="connsiteX43" fmla="*/ 230233 w 540656"/>
              <a:gd name="connsiteY43" fmla="*/ 385011 h 493535"/>
              <a:gd name="connsiteX44" fmla="*/ 271623 w 540656"/>
              <a:gd name="connsiteY44" fmla="*/ 302410 h 493535"/>
              <a:gd name="connsiteX45" fmla="*/ 287144 w 540656"/>
              <a:gd name="connsiteY45" fmla="*/ 315316 h 493535"/>
              <a:gd name="connsiteX46" fmla="*/ 302665 w 540656"/>
              <a:gd name="connsiteY46" fmla="*/ 325641 h 493535"/>
              <a:gd name="connsiteX47" fmla="*/ 331121 w 540656"/>
              <a:gd name="connsiteY47" fmla="*/ 351454 h 493535"/>
              <a:gd name="connsiteX48" fmla="*/ 356989 w 540656"/>
              <a:gd name="connsiteY48" fmla="*/ 382430 h 493535"/>
              <a:gd name="connsiteX49" fmla="*/ 375097 w 540656"/>
              <a:gd name="connsiteY49" fmla="*/ 361780 h 493535"/>
              <a:gd name="connsiteX50" fmla="*/ 424248 w 540656"/>
              <a:gd name="connsiteY50" fmla="*/ 310153 h 493535"/>
              <a:gd name="connsiteX51" fmla="*/ 478572 w 540656"/>
              <a:gd name="connsiteY51" fmla="*/ 266271 h 493535"/>
              <a:gd name="connsiteX52" fmla="*/ 540656 w 540656"/>
              <a:gd name="connsiteY52" fmla="*/ 232714 h 493535"/>
              <a:gd name="connsiteX53" fmla="*/ 250901 w 540656"/>
              <a:gd name="connsiteY53" fmla="*/ 232714 h 493535"/>
              <a:gd name="connsiteX54" fmla="*/ 250901 w 540656"/>
              <a:gd name="connsiteY54" fmla="*/ 235194 h 493535"/>
              <a:gd name="connsiteX55" fmla="*/ 250832 w 540656"/>
              <a:gd name="connsiteY55" fmla="*/ 235264 h 493535"/>
              <a:gd name="connsiteX56" fmla="*/ 250732 w 540656"/>
              <a:gd name="connsiteY56" fmla="*/ 235194 h 493535"/>
              <a:gd name="connsiteX57" fmla="*/ 250737 w 540656"/>
              <a:gd name="connsiteY57" fmla="*/ 235359 h 493535"/>
              <a:gd name="connsiteX58" fmla="*/ 248421 w 540656"/>
              <a:gd name="connsiteY58" fmla="*/ 237674 h 493535"/>
              <a:gd name="connsiteX59" fmla="*/ 250901 w 540656"/>
              <a:gd name="connsiteY59" fmla="*/ 232714 h 493535"/>
              <a:gd name="connsiteX60" fmla="*/ 183628 w 540656"/>
              <a:gd name="connsiteY60" fmla="*/ 0 h 493535"/>
              <a:gd name="connsiteX61" fmla="*/ 217213 w 540656"/>
              <a:gd name="connsiteY61" fmla="*/ 10333 h 493535"/>
              <a:gd name="connsiteX62" fmla="*/ 230130 w 540656"/>
              <a:gd name="connsiteY62" fmla="*/ 12917 h 493535"/>
              <a:gd name="connsiteX63" fmla="*/ 274048 w 540656"/>
              <a:gd name="connsiteY63" fmla="*/ 38751 h 493535"/>
              <a:gd name="connsiteX64" fmla="*/ 284382 w 540656"/>
              <a:gd name="connsiteY64" fmla="*/ 121420 h 493535"/>
              <a:gd name="connsiteX65" fmla="*/ 284382 w 540656"/>
              <a:gd name="connsiteY65" fmla="*/ 152421 h 493535"/>
              <a:gd name="connsiteX66" fmla="*/ 276631 w 540656"/>
              <a:gd name="connsiteY66" fmla="*/ 167921 h 493535"/>
              <a:gd name="connsiteX67" fmla="*/ 191378 w 540656"/>
              <a:gd name="connsiteY67" fmla="*/ 258341 h 493535"/>
              <a:gd name="connsiteX68" fmla="*/ 111293 w 540656"/>
              <a:gd name="connsiteY68" fmla="*/ 167921 h 493535"/>
              <a:gd name="connsiteX69" fmla="*/ 103543 w 540656"/>
              <a:gd name="connsiteY69" fmla="*/ 152421 h 493535"/>
              <a:gd name="connsiteX70" fmla="*/ 103543 w 540656"/>
              <a:gd name="connsiteY70" fmla="*/ 121420 h 493535"/>
              <a:gd name="connsiteX71" fmla="*/ 106126 w 540656"/>
              <a:gd name="connsiteY71" fmla="*/ 118837 h 493535"/>
              <a:gd name="connsiteX72" fmla="*/ 106126 w 540656"/>
              <a:gd name="connsiteY72" fmla="*/ 59418 h 493535"/>
              <a:gd name="connsiteX73" fmla="*/ 160378 w 540656"/>
              <a:gd name="connsiteY73" fmla="*/ 5167 h 493535"/>
              <a:gd name="connsiteX74" fmla="*/ 175878 w 540656"/>
              <a:gd name="connsiteY74" fmla="*/ 2583 h 493535"/>
              <a:gd name="connsiteX75" fmla="*/ 181045 w 540656"/>
              <a:gd name="connsiteY75" fmla="*/ 2583 h 493535"/>
              <a:gd name="connsiteX76" fmla="*/ 183628 w 540656"/>
              <a:gd name="connsiteY76" fmla="*/ 0 h 493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540656" h="493535">
                <a:moveTo>
                  <a:pt x="134413" y="235194"/>
                </a:moveTo>
                <a:cubicBezTo>
                  <a:pt x="134413" y="235194"/>
                  <a:pt x="136998" y="299779"/>
                  <a:pt x="191280" y="302363"/>
                </a:cubicBezTo>
                <a:lnTo>
                  <a:pt x="199034" y="304946"/>
                </a:lnTo>
                <a:cubicBezTo>
                  <a:pt x="243624" y="303009"/>
                  <a:pt x="250409" y="264742"/>
                  <a:pt x="251015" y="245730"/>
                </a:cubicBezTo>
                <a:lnTo>
                  <a:pt x="250737" y="235359"/>
                </a:lnTo>
                <a:lnTo>
                  <a:pt x="250832" y="235264"/>
                </a:lnTo>
                <a:lnTo>
                  <a:pt x="276581" y="253278"/>
                </a:lnTo>
                <a:cubicBezTo>
                  <a:pt x="279166" y="255862"/>
                  <a:pt x="281751" y="255862"/>
                  <a:pt x="284336" y="258445"/>
                </a:cubicBezTo>
                <a:cubicBezTo>
                  <a:pt x="284336" y="258445"/>
                  <a:pt x="302430" y="263612"/>
                  <a:pt x="320524" y="271362"/>
                </a:cubicBezTo>
                <a:cubicBezTo>
                  <a:pt x="323109" y="271362"/>
                  <a:pt x="323109" y="271362"/>
                  <a:pt x="323109" y="271362"/>
                </a:cubicBezTo>
                <a:cubicBezTo>
                  <a:pt x="343787" y="279112"/>
                  <a:pt x="351542" y="292029"/>
                  <a:pt x="351542" y="292029"/>
                </a:cubicBezTo>
                <a:cubicBezTo>
                  <a:pt x="359297" y="299779"/>
                  <a:pt x="361882" y="312697"/>
                  <a:pt x="367051" y="323030"/>
                </a:cubicBezTo>
                <a:cubicBezTo>
                  <a:pt x="364466" y="325614"/>
                  <a:pt x="361882" y="330780"/>
                  <a:pt x="356712" y="333364"/>
                </a:cubicBezTo>
                <a:cubicBezTo>
                  <a:pt x="356712" y="333364"/>
                  <a:pt x="356712" y="333364"/>
                  <a:pt x="354127" y="330780"/>
                </a:cubicBezTo>
                <a:cubicBezTo>
                  <a:pt x="346372" y="323030"/>
                  <a:pt x="336033" y="312697"/>
                  <a:pt x="323109" y="302363"/>
                </a:cubicBezTo>
                <a:cubicBezTo>
                  <a:pt x="317939" y="299779"/>
                  <a:pt x="312769" y="294613"/>
                  <a:pt x="307599" y="292029"/>
                </a:cubicBezTo>
                <a:lnTo>
                  <a:pt x="307599" y="289446"/>
                </a:lnTo>
                <a:cubicBezTo>
                  <a:pt x="299845" y="286862"/>
                  <a:pt x="294675" y="281696"/>
                  <a:pt x="289505" y="279112"/>
                </a:cubicBezTo>
                <a:lnTo>
                  <a:pt x="255902" y="258445"/>
                </a:lnTo>
                <a:lnTo>
                  <a:pt x="178356" y="413450"/>
                </a:lnTo>
                <a:lnTo>
                  <a:pt x="219713" y="423783"/>
                </a:lnTo>
                <a:cubicBezTo>
                  <a:pt x="222298" y="423783"/>
                  <a:pt x="227468" y="426367"/>
                  <a:pt x="230053" y="426367"/>
                </a:cubicBezTo>
                <a:cubicBezTo>
                  <a:pt x="235223" y="428950"/>
                  <a:pt x="240393" y="431533"/>
                  <a:pt x="242978" y="434117"/>
                </a:cubicBezTo>
                <a:cubicBezTo>
                  <a:pt x="253317" y="436700"/>
                  <a:pt x="261072" y="441867"/>
                  <a:pt x="268826" y="444450"/>
                </a:cubicBezTo>
                <a:cubicBezTo>
                  <a:pt x="284336" y="452201"/>
                  <a:pt x="294675" y="462534"/>
                  <a:pt x="299845" y="470285"/>
                </a:cubicBezTo>
                <a:lnTo>
                  <a:pt x="307599" y="478035"/>
                </a:lnTo>
                <a:cubicBezTo>
                  <a:pt x="253317" y="490952"/>
                  <a:pt x="201619" y="493535"/>
                  <a:pt x="201619" y="493535"/>
                </a:cubicBezTo>
                <a:cubicBezTo>
                  <a:pt x="196450" y="493535"/>
                  <a:pt x="191280" y="493535"/>
                  <a:pt x="183525" y="493535"/>
                </a:cubicBezTo>
                <a:cubicBezTo>
                  <a:pt x="183525" y="493535"/>
                  <a:pt x="77546" y="488368"/>
                  <a:pt x="10339" y="457368"/>
                </a:cubicBezTo>
                <a:cubicBezTo>
                  <a:pt x="10339" y="457368"/>
                  <a:pt x="0" y="454784"/>
                  <a:pt x="0" y="431533"/>
                </a:cubicBezTo>
                <a:cubicBezTo>
                  <a:pt x="0" y="431533"/>
                  <a:pt x="2585" y="335947"/>
                  <a:pt x="33603" y="292029"/>
                </a:cubicBezTo>
                <a:cubicBezTo>
                  <a:pt x="33603" y="292029"/>
                  <a:pt x="41358" y="279112"/>
                  <a:pt x="62037" y="271362"/>
                </a:cubicBezTo>
                <a:cubicBezTo>
                  <a:pt x="62037" y="271362"/>
                  <a:pt x="129243" y="253278"/>
                  <a:pt x="134413" y="235194"/>
                </a:cubicBezTo>
                <a:close/>
                <a:moveTo>
                  <a:pt x="540656" y="232714"/>
                </a:moveTo>
                <a:cubicBezTo>
                  <a:pt x="519961" y="245621"/>
                  <a:pt x="504440" y="261109"/>
                  <a:pt x="488919" y="276596"/>
                </a:cubicBezTo>
                <a:cubicBezTo>
                  <a:pt x="473398" y="292084"/>
                  <a:pt x="457877" y="310153"/>
                  <a:pt x="444942" y="328223"/>
                </a:cubicBezTo>
                <a:cubicBezTo>
                  <a:pt x="432008" y="348873"/>
                  <a:pt x="421661" y="366942"/>
                  <a:pt x="408726" y="387593"/>
                </a:cubicBezTo>
                <a:cubicBezTo>
                  <a:pt x="398379" y="405662"/>
                  <a:pt x="388032" y="426312"/>
                  <a:pt x="377684" y="446963"/>
                </a:cubicBezTo>
                <a:lnTo>
                  <a:pt x="359576" y="485682"/>
                </a:lnTo>
                <a:lnTo>
                  <a:pt x="328534" y="444381"/>
                </a:lnTo>
                <a:cubicBezTo>
                  <a:pt x="318186" y="431475"/>
                  <a:pt x="302665" y="421150"/>
                  <a:pt x="284557" y="410824"/>
                </a:cubicBezTo>
                <a:cubicBezTo>
                  <a:pt x="276797" y="405662"/>
                  <a:pt x="266449" y="400499"/>
                  <a:pt x="258689" y="397918"/>
                </a:cubicBezTo>
                <a:cubicBezTo>
                  <a:pt x="253515" y="395337"/>
                  <a:pt x="248341" y="392755"/>
                  <a:pt x="243168" y="390174"/>
                </a:cubicBezTo>
                <a:cubicBezTo>
                  <a:pt x="237994" y="390174"/>
                  <a:pt x="232820" y="387593"/>
                  <a:pt x="230233" y="385011"/>
                </a:cubicBezTo>
                <a:lnTo>
                  <a:pt x="271623" y="302410"/>
                </a:lnTo>
                <a:cubicBezTo>
                  <a:pt x="276797" y="307572"/>
                  <a:pt x="281970" y="310153"/>
                  <a:pt x="287144" y="315316"/>
                </a:cubicBezTo>
                <a:cubicBezTo>
                  <a:pt x="292318" y="317897"/>
                  <a:pt x="297492" y="323060"/>
                  <a:pt x="302665" y="325641"/>
                </a:cubicBezTo>
                <a:cubicBezTo>
                  <a:pt x="313013" y="333385"/>
                  <a:pt x="320773" y="343710"/>
                  <a:pt x="331121" y="351454"/>
                </a:cubicBezTo>
                <a:cubicBezTo>
                  <a:pt x="341468" y="361780"/>
                  <a:pt x="349229" y="372105"/>
                  <a:pt x="356989" y="382430"/>
                </a:cubicBezTo>
                <a:cubicBezTo>
                  <a:pt x="364750" y="374686"/>
                  <a:pt x="369924" y="369523"/>
                  <a:pt x="375097" y="361780"/>
                </a:cubicBezTo>
                <a:cubicBezTo>
                  <a:pt x="390618" y="343710"/>
                  <a:pt x="406140" y="328223"/>
                  <a:pt x="424248" y="310153"/>
                </a:cubicBezTo>
                <a:cubicBezTo>
                  <a:pt x="442356" y="294666"/>
                  <a:pt x="460464" y="279178"/>
                  <a:pt x="478572" y="266271"/>
                </a:cubicBezTo>
                <a:cubicBezTo>
                  <a:pt x="499267" y="253365"/>
                  <a:pt x="519961" y="240458"/>
                  <a:pt x="540656" y="232714"/>
                </a:cubicBezTo>
                <a:close/>
                <a:moveTo>
                  <a:pt x="250901" y="232714"/>
                </a:moveTo>
                <a:cubicBezTo>
                  <a:pt x="250901" y="232714"/>
                  <a:pt x="250901" y="235194"/>
                  <a:pt x="250901" y="235194"/>
                </a:cubicBezTo>
                <a:lnTo>
                  <a:pt x="250832" y="235264"/>
                </a:lnTo>
                <a:lnTo>
                  <a:pt x="250732" y="235194"/>
                </a:lnTo>
                <a:lnTo>
                  <a:pt x="250737" y="235359"/>
                </a:lnTo>
                <a:lnTo>
                  <a:pt x="248421" y="237674"/>
                </a:lnTo>
                <a:cubicBezTo>
                  <a:pt x="250901" y="235194"/>
                  <a:pt x="250901" y="235194"/>
                  <a:pt x="250901" y="232714"/>
                </a:cubicBezTo>
                <a:close/>
                <a:moveTo>
                  <a:pt x="183628" y="0"/>
                </a:moveTo>
                <a:cubicBezTo>
                  <a:pt x="183628" y="0"/>
                  <a:pt x="196545" y="2583"/>
                  <a:pt x="217213" y="10333"/>
                </a:cubicBezTo>
                <a:lnTo>
                  <a:pt x="230130" y="12917"/>
                </a:lnTo>
                <a:cubicBezTo>
                  <a:pt x="258548" y="20667"/>
                  <a:pt x="271465" y="36167"/>
                  <a:pt x="274048" y="38751"/>
                </a:cubicBezTo>
                <a:cubicBezTo>
                  <a:pt x="294715" y="64585"/>
                  <a:pt x="289548" y="103336"/>
                  <a:pt x="284382" y="121420"/>
                </a:cubicBezTo>
                <a:cubicBezTo>
                  <a:pt x="289548" y="129170"/>
                  <a:pt x="286965" y="144671"/>
                  <a:pt x="284382" y="152421"/>
                </a:cubicBezTo>
                <a:cubicBezTo>
                  <a:pt x="284382" y="160171"/>
                  <a:pt x="281798" y="165338"/>
                  <a:pt x="276631" y="167921"/>
                </a:cubicBezTo>
                <a:cubicBezTo>
                  <a:pt x="271465" y="211839"/>
                  <a:pt x="232713" y="258341"/>
                  <a:pt x="191378" y="258341"/>
                </a:cubicBezTo>
                <a:cubicBezTo>
                  <a:pt x="155211" y="258341"/>
                  <a:pt x="116460" y="214423"/>
                  <a:pt x="111293" y="167921"/>
                </a:cubicBezTo>
                <a:cubicBezTo>
                  <a:pt x="108709" y="165338"/>
                  <a:pt x="103543" y="160171"/>
                  <a:pt x="103543" y="152421"/>
                </a:cubicBezTo>
                <a:cubicBezTo>
                  <a:pt x="100959" y="144671"/>
                  <a:pt x="98376" y="129170"/>
                  <a:pt x="103543" y="121420"/>
                </a:cubicBezTo>
                <a:cubicBezTo>
                  <a:pt x="103543" y="121420"/>
                  <a:pt x="106126" y="121420"/>
                  <a:pt x="106126" y="118837"/>
                </a:cubicBezTo>
                <a:cubicBezTo>
                  <a:pt x="98376" y="80085"/>
                  <a:pt x="103543" y="62002"/>
                  <a:pt x="106126" y="59418"/>
                </a:cubicBezTo>
                <a:cubicBezTo>
                  <a:pt x="119043" y="20667"/>
                  <a:pt x="160378" y="5167"/>
                  <a:pt x="160378" y="5167"/>
                </a:cubicBezTo>
                <a:cubicBezTo>
                  <a:pt x="162961" y="2583"/>
                  <a:pt x="170711" y="0"/>
                  <a:pt x="175878" y="2583"/>
                </a:cubicBezTo>
                <a:cubicBezTo>
                  <a:pt x="175878" y="2583"/>
                  <a:pt x="178461" y="2583"/>
                  <a:pt x="181045" y="2583"/>
                </a:cubicBezTo>
                <a:cubicBezTo>
                  <a:pt x="181045" y="0"/>
                  <a:pt x="181045" y="0"/>
                  <a:pt x="183628" y="0"/>
                </a:cubicBezTo>
                <a:close/>
              </a:path>
            </a:pathLst>
          </a:custGeom>
          <a:solidFill>
            <a:srgbClr val="1F1D28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sz="2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29" name="íṡļiḓé"/>
          <p:cNvSpPr txBox="1"/>
          <p:nvPr/>
        </p:nvSpPr>
        <p:spPr>
          <a:xfrm>
            <a:off x="1079973" y="3741886"/>
            <a:ext cx="2371990" cy="565065"/>
          </a:xfrm>
          <a:prstGeom prst="rect">
            <a:avLst/>
          </a:prstGeom>
          <a:noFill/>
          <a:ln w="3175">
            <a:noFill/>
          </a:ln>
        </p:spPr>
        <p:txBody>
          <a:bodyPr wrap="square" lIns="91440" tIns="45720" rIns="91440" bIns="45720" rtlCol="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r>
              <a:rPr lang="zh-CN" altLang="en-US" sz="20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怎么定义彩虹颜色？</a:t>
            </a:r>
            <a:endParaRPr lang="id-ID" altLang="zh-CN" sz="2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26" name="ïš1îḋe"/>
          <p:cNvSpPr/>
          <p:nvPr/>
        </p:nvSpPr>
        <p:spPr>
          <a:xfrm>
            <a:off x="4425649" y="2767535"/>
            <a:ext cx="806470" cy="806470"/>
          </a:xfrm>
          <a:prstGeom prst="roundRect">
            <a:avLst>
              <a:gd name="adj" fmla="val 4965"/>
            </a:avLst>
          </a:prstGeom>
          <a:solidFill>
            <a:srgbClr val="FFD62C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27" name="is1iḑê"/>
          <p:cNvSpPr/>
          <p:nvPr/>
        </p:nvSpPr>
        <p:spPr>
          <a:xfrm>
            <a:off x="4635648" y="2955795"/>
            <a:ext cx="386470" cy="429950"/>
          </a:xfrm>
          <a:custGeom>
            <a:avLst/>
            <a:gdLst>
              <a:gd name="connsiteX0" fmla="*/ 229425 w 525763"/>
              <a:gd name="connsiteY0" fmla="*/ 468872 h 584913"/>
              <a:gd name="connsiteX1" fmla="*/ 248795 w 525763"/>
              <a:gd name="connsiteY1" fmla="*/ 493487 h 584913"/>
              <a:gd name="connsiteX2" fmla="*/ 252316 w 525763"/>
              <a:gd name="connsiteY2" fmla="*/ 497003 h 584913"/>
              <a:gd name="connsiteX3" fmla="*/ 156057 w 525763"/>
              <a:gd name="connsiteY3" fmla="*/ 505794 h 584913"/>
              <a:gd name="connsiteX4" fmla="*/ 262882 w 525763"/>
              <a:gd name="connsiteY4" fmla="*/ 514585 h 584913"/>
              <a:gd name="connsiteX5" fmla="*/ 369706 w 525763"/>
              <a:gd name="connsiteY5" fmla="*/ 505794 h 584913"/>
              <a:gd name="connsiteX6" fmla="*/ 273447 w 525763"/>
              <a:gd name="connsiteY6" fmla="*/ 497003 h 584913"/>
              <a:gd name="connsiteX7" fmla="*/ 276968 w 525763"/>
              <a:gd name="connsiteY7" fmla="*/ 493487 h 584913"/>
              <a:gd name="connsiteX8" fmla="*/ 296338 w 525763"/>
              <a:gd name="connsiteY8" fmla="*/ 468872 h 584913"/>
              <a:gd name="connsiteX9" fmla="*/ 422532 w 525763"/>
              <a:gd name="connsiteY9" fmla="*/ 505794 h 584913"/>
              <a:gd name="connsiteX10" fmla="*/ 262882 w 525763"/>
              <a:gd name="connsiteY10" fmla="*/ 542716 h 584913"/>
              <a:gd name="connsiteX11" fmla="*/ 103231 w 525763"/>
              <a:gd name="connsiteY11" fmla="*/ 505794 h 584913"/>
              <a:gd name="connsiteX12" fmla="*/ 229425 w 525763"/>
              <a:gd name="connsiteY12" fmla="*/ 468872 h 584913"/>
              <a:gd name="connsiteX13" fmla="*/ 195988 w 525763"/>
              <a:gd name="connsiteY13" fmla="*/ 430726 h 584913"/>
              <a:gd name="connsiteX14" fmla="*/ 217112 w 525763"/>
              <a:gd name="connsiteY14" fmla="*/ 458867 h 584913"/>
              <a:gd name="connsiteX15" fmla="*/ 35207 w 525763"/>
              <a:gd name="connsiteY15" fmla="*/ 507526 h 584913"/>
              <a:gd name="connsiteX16" fmla="*/ 261121 w 525763"/>
              <a:gd name="connsiteY16" fmla="*/ 558531 h 584913"/>
              <a:gd name="connsiteX17" fmla="*/ 487035 w 525763"/>
              <a:gd name="connsiteY17" fmla="*/ 507526 h 584913"/>
              <a:gd name="connsiteX18" fmla="*/ 304544 w 525763"/>
              <a:gd name="connsiteY18" fmla="*/ 458867 h 584913"/>
              <a:gd name="connsiteX19" fmla="*/ 325668 w 525763"/>
              <a:gd name="connsiteY19" fmla="*/ 430726 h 584913"/>
              <a:gd name="connsiteX20" fmla="*/ 525763 w 525763"/>
              <a:gd name="connsiteY20" fmla="*/ 505768 h 584913"/>
              <a:gd name="connsiteX21" fmla="*/ 262882 w 525763"/>
              <a:gd name="connsiteY21" fmla="*/ 584913 h 584913"/>
              <a:gd name="connsiteX22" fmla="*/ 0 w 525763"/>
              <a:gd name="connsiteY22" fmla="*/ 505768 h 584913"/>
              <a:gd name="connsiteX23" fmla="*/ 195988 w 525763"/>
              <a:gd name="connsiteY23" fmla="*/ 430726 h 584913"/>
              <a:gd name="connsiteX24" fmla="*/ 262892 w 525763"/>
              <a:gd name="connsiteY24" fmla="*/ 67982 h 584913"/>
              <a:gd name="connsiteX25" fmla="*/ 225923 w 525763"/>
              <a:gd name="connsiteY25" fmla="*/ 141824 h 584913"/>
              <a:gd name="connsiteX26" fmla="*/ 145531 w 525763"/>
              <a:gd name="connsiteY26" fmla="*/ 154131 h 584913"/>
              <a:gd name="connsiteX27" fmla="*/ 204798 w 525763"/>
              <a:gd name="connsiteY27" fmla="*/ 211564 h 584913"/>
              <a:gd name="connsiteX28" fmla="*/ 190715 w 525763"/>
              <a:gd name="connsiteY28" fmla="*/ 292439 h 584913"/>
              <a:gd name="connsiteX29" fmla="*/ 262892 w 525763"/>
              <a:gd name="connsiteY29" fmla="*/ 253760 h 584913"/>
              <a:gd name="connsiteX30" fmla="*/ 334483 w 525763"/>
              <a:gd name="connsiteY30" fmla="*/ 292439 h 584913"/>
              <a:gd name="connsiteX31" fmla="*/ 320400 w 525763"/>
              <a:gd name="connsiteY31" fmla="*/ 211564 h 584913"/>
              <a:gd name="connsiteX32" fmla="*/ 380254 w 525763"/>
              <a:gd name="connsiteY32" fmla="*/ 154131 h 584913"/>
              <a:gd name="connsiteX33" fmla="*/ 299275 w 525763"/>
              <a:gd name="connsiteY33" fmla="*/ 141824 h 584913"/>
              <a:gd name="connsiteX34" fmla="*/ 262892 w 525763"/>
              <a:gd name="connsiteY34" fmla="*/ 0 h 584913"/>
              <a:gd name="connsiteX35" fmla="*/ 436001 w 525763"/>
              <a:gd name="connsiteY35" fmla="*/ 173471 h 584913"/>
              <a:gd name="connsiteX36" fmla="*/ 262892 w 525763"/>
              <a:gd name="connsiteY36" fmla="*/ 482906 h 584913"/>
              <a:gd name="connsiteX37" fmla="*/ 89197 w 525763"/>
              <a:gd name="connsiteY37" fmla="*/ 173471 h 584913"/>
              <a:gd name="connsiteX38" fmla="*/ 262892 w 525763"/>
              <a:gd name="connsiteY38" fmla="*/ 0 h 584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525763" h="584913">
                <a:moveTo>
                  <a:pt x="229425" y="468872"/>
                </a:moveTo>
                <a:cubicBezTo>
                  <a:pt x="239990" y="482938"/>
                  <a:pt x="247034" y="491728"/>
                  <a:pt x="248795" y="493487"/>
                </a:cubicBezTo>
                <a:lnTo>
                  <a:pt x="252316" y="497003"/>
                </a:lnTo>
                <a:cubicBezTo>
                  <a:pt x="206534" y="497003"/>
                  <a:pt x="174839" y="502278"/>
                  <a:pt x="156057" y="505794"/>
                </a:cubicBezTo>
                <a:cubicBezTo>
                  <a:pt x="174839" y="511069"/>
                  <a:pt x="211817" y="514585"/>
                  <a:pt x="262882" y="514585"/>
                </a:cubicBezTo>
                <a:cubicBezTo>
                  <a:pt x="313359" y="514585"/>
                  <a:pt x="350337" y="509310"/>
                  <a:pt x="369706" y="505794"/>
                </a:cubicBezTo>
                <a:cubicBezTo>
                  <a:pt x="352098" y="502278"/>
                  <a:pt x="318642" y="497003"/>
                  <a:pt x="273447" y="497003"/>
                </a:cubicBezTo>
                <a:lnTo>
                  <a:pt x="276968" y="493487"/>
                </a:lnTo>
                <a:cubicBezTo>
                  <a:pt x="278729" y="491728"/>
                  <a:pt x="285773" y="482938"/>
                  <a:pt x="296338" y="468872"/>
                </a:cubicBezTo>
                <a:cubicBezTo>
                  <a:pt x="348576" y="470630"/>
                  <a:pt x="422532" y="477663"/>
                  <a:pt x="422532" y="505794"/>
                </a:cubicBezTo>
                <a:cubicBezTo>
                  <a:pt x="422532" y="539200"/>
                  <a:pt x="309838" y="542716"/>
                  <a:pt x="262882" y="542716"/>
                </a:cubicBezTo>
                <a:cubicBezTo>
                  <a:pt x="215339" y="542716"/>
                  <a:pt x="103231" y="539200"/>
                  <a:pt x="103231" y="505794"/>
                </a:cubicBezTo>
                <a:cubicBezTo>
                  <a:pt x="103231" y="477663"/>
                  <a:pt x="176600" y="470630"/>
                  <a:pt x="229425" y="468872"/>
                </a:cubicBezTo>
                <a:close/>
                <a:moveTo>
                  <a:pt x="195988" y="430726"/>
                </a:moveTo>
                <a:cubicBezTo>
                  <a:pt x="204789" y="441279"/>
                  <a:pt x="210070" y="450073"/>
                  <a:pt x="217112" y="458867"/>
                </a:cubicBezTo>
                <a:cubicBezTo>
                  <a:pt x="105035" y="463557"/>
                  <a:pt x="35207" y="489938"/>
                  <a:pt x="35207" y="507526"/>
                </a:cubicBezTo>
                <a:cubicBezTo>
                  <a:pt x="35207" y="528632"/>
                  <a:pt x="122639" y="558531"/>
                  <a:pt x="261121" y="558531"/>
                </a:cubicBezTo>
                <a:cubicBezTo>
                  <a:pt x="399603" y="558531"/>
                  <a:pt x="487035" y="528632"/>
                  <a:pt x="487035" y="507526"/>
                </a:cubicBezTo>
                <a:cubicBezTo>
                  <a:pt x="487035" y="489938"/>
                  <a:pt x="417207" y="463557"/>
                  <a:pt x="304544" y="458867"/>
                </a:cubicBezTo>
                <a:cubicBezTo>
                  <a:pt x="311585" y="450073"/>
                  <a:pt x="318626" y="441279"/>
                  <a:pt x="325668" y="430726"/>
                </a:cubicBezTo>
                <a:cubicBezTo>
                  <a:pt x="432464" y="437761"/>
                  <a:pt x="525763" y="463557"/>
                  <a:pt x="525763" y="505768"/>
                </a:cubicBezTo>
                <a:cubicBezTo>
                  <a:pt x="525763" y="558531"/>
                  <a:pt x="394322" y="584913"/>
                  <a:pt x="262882" y="584913"/>
                </a:cubicBezTo>
                <a:cubicBezTo>
                  <a:pt x="131441" y="584913"/>
                  <a:pt x="0" y="558531"/>
                  <a:pt x="0" y="505768"/>
                </a:cubicBezTo>
                <a:cubicBezTo>
                  <a:pt x="0" y="463557"/>
                  <a:pt x="92713" y="437761"/>
                  <a:pt x="195988" y="430726"/>
                </a:cubicBezTo>
                <a:close/>
                <a:moveTo>
                  <a:pt x="262892" y="67982"/>
                </a:moveTo>
                <a:lnTo>
                  <a:pt x="225923" y="141824"/>
                </a:lnTo>
                <a:lnTo>
                  <a:pt x="145531" y="154131"/>
                </a:lnTo>
                <a:lnTo>
                  <a:pt x="204798" y="211564"/>
                </a:lnTo>
                <a:lnTo>
                  <a:pt x="190715" y="292439"/>
                </a:lnTo>
                <a:lnTo>
                  <a:pt x="262892" y="253760"/>
                </a:lnTo>
                <a:lnTo>
                  <a:pt x="334483" y="292439"/>
                </a:lnTo>
                <a:lnTo>
                  <a:pt x="320400" y="211564"/>
                </a:lnTo>
                <a:lnTo>
                  <a:pt x="380254" y="154131"/>
                </a:lnTo>
                <a:lnTo>
                  <a:pt x="299275" y="141824"/>
                </a:lnTo>
                <a:close/>
                <a:moveTo>
                  <a:pt x="262892" y="0"/>
                </a:moveTo>
                <a:cubicBezTo>
                  <a:pt x="359129" y="0"/>
                  <a:pt x="436001" y="76773"/>
                  <a:pt x="436001" y="173471"/>
                </a:cubicBezTo>
                <a:cubicBezTo>
                  <a:pt x="436001" y="269583"/>
                  <a:pt x="262892" y="482906"/>
                  <a:pt x="262892" y="482906"/>
                </a:cubicBezTo>
                <a:cubicBezTo>
                  <a:pt x="262892" y="482906"/>
                  <a:pt x="89197" y="269583"/>
                  <a:pt x="89197" y="173471"/>
                </a:cubicBezTo>
                <a:cubicBezTo>
                  <a:pt x="89197" y="76773"/>
                  <a:pt x="166656" y="0"/>
                  <a:pt x="262892" y="0"/>
                </a:cubicBezTo>
                <a:close/>
              </a:path>
            </a:pathLst>
          </a:custGeom>
          <a:solidFill>
            <a:srgbClr val="1F1D28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sz="2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25" name="ïṧľïḓê"/>
          <p:cNvSpPr txBox="1"/>
          <p:nvPr/>
        </p:nvSpPr>
        <p:spPr>
          <a:xfrm>
            <a:off x="3642889" y="3741886"/>
            <a:ext cx="2371990" cy="565065"/>
          </a:xfrm>
          <a:prstGeom prst="rect">
            <a:avLst/>
          </a:prstGeom>
          <a:noFill/>
          <a:ln w="3175">
            <a:noFill/>
          </a:ln>
        </p:spPr>
        <p:txBody>
          <a:bodyPr wrap="square" lIns="91440" tIns="45720" rIns="91440" bIns="45720" rtlCol="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r>
              <a:rPr lang="zh-CN" altLang="en-US" sz="20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怎么从彩虹中取出？</a:t>
            </a:r>
            <a:endParaRPr lang="id-ID" altLang="zh-CN" sz="2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3547426" y="2767535"/>
            <a:ext cx="0" cy="1539416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6110343" y="2767535"/>
            <a:ext cx="0" cy="1539416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H="1">
            <a:off x="8887889" y="2745310"/>
            <a:ext cx="635" cy="156210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iṣļîḓé"/>
          <p:cNvSpPr/>
          <p:nvPr/>
        </p:nvSpPr>
        <p:spPr bwMode="auto">
          <a:xfrm>
            <a:off x="1252151" y="4444639"/>
            <a:ext cx="2149162" cy="1064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2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1.</a:t>
            </a:r>
            <a:r>
              <a:rPr lang="zh-CN" altLang="en-US" sz="12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彩虹是不可变的</a:t>
            </a:r>
            <a:endParaRPr lang="zh-CN" altLang="en-US" sz="12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2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2.</a:t>
            </a:r>
            <a:r>
              <a:rPr lang="zh-CN" altLang="en-US" sz="12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彩虹只有七种颜色</a:t>
            </a:r>
            <a:endParaRPr lang="en-US" altLang="zh-CN" sz="12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2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……</a:t>
            </a:r>
            <a:endParaRPr lang="en-US" altLang="zh-CN" sz="12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40" name="iṣļîḓé"/>
          <p:cNvSpPr/>
          <p:nvPr/>
        </p:nvSpPr>
        <p:spPr bwMode="auto">
          <a:xfrm>
            <a:off x="3754302" y="4444638"/>
            <a:ext cx="2149162" cy="1064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200" b="1" dirty="0" smtClean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1.</a:t>
            </a:r>
            <a:r>
              <a:rPr lang="zh-CN" altLang="en-US" sz="1200" b="1" dirty="0" smtClean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从序列中取出元素</a:t>
            </a:r>
            <a:endParaRPr lang="en-US" altLang="zh-CN" sz="12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2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……</a:t>
            </a:r>
            <a:endParaRPr lang="en-US" altLang="zh-CN" sz="12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205855" y="2955925"/>
            <a:ext cx="2656205" cy="13773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定义变量</a:t>
            </a:r>
            <a:r>
              <a:rPr lang="en-US" altLang="zh-CN" b="1">
                <a:solidFill>
                  <a:schemeClr val="accent1"/>
                </a:solidFill>
              </a:rPr>
              <a:t>rainbow_color</a:t>
            </a:r>
            <a:endParaRPr lang="en-US" altLang="zh-CN"/>
          </a:p>
          <a:p>
            <a:r>
              <a:rPr lang="zh-CN" altLang="en-US"/>
              <a:t>在这个序列里存放</a:t>
            </a:r>
            <a:r>
              <a:rPr lang="zh-CN" altLang="en-US" b="1">
                <a:solidFill>
                  <a:srgbClr val="00B050"/>
                </a:solidFill>
              </a:rPr>
              <a:t>红橙黄绿青蓝紫</a:t>
            </a:r>
            <a:r>
              <a:rPr lang="zh-CN" altLang="en-US"/>
              <a:t>七种颜色对应的英文单词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8914765" y="2950845"/>
            <a:ext cx="406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red = rainbow_color[0]</a:t>
            </a:r>
            <a:endParaRPr lang="en-US" altLang="zh-CN">
              <a:solidFill>
                <a:srgbClr val="FF0000"/>
              </a:solidFill>
            </a:endParaRPr>
          </a:p>
          <a:p>
            <a:r>
              <a:rPr lang="en-US" altLang="zh-CN">
                <a:solidFill>
                  <a:srgbClr val="FFC000"/>
                </a:solidFill>
              </a:rPr>
              <a:t>ora = </a:t>
            </a:r>
            <a:r>
              <a:rPr lang="en-US" altLang="zh-CN">
                <a:solidFill>
                  <a:srgbClr val="FFC000"/>
                </a:solidFill>
                <a:sym typeface="+mn-ea"/>
              </a:rPr>
              <a:t>rainbow_color[1]</a:t>
            </a:r>
            <a:endParaRPr lang="en-US" altLang="zh-CN">
              <a:solidFill>
                <a:srgbClr val="FFC000"/>
              </a:solidFill>
            </a:endParaRPr>
          </a:p>
          <a:p>
            <a:r>
              <a:rPr lang="en-US" altLang="zh-CN">
                <a:solidFill>
                  <a:srgbClr val="002060"/>
                </a:solidFill>
              </a:rPr>
              <a:t>...</a:t>
            </a:r>
            <a:endParaRPr lang="en-US" altLang="zh-CN">
              <a:solidFill>
                <a:srgbClr val="002060"/>
              </a:solidFill>
            </a:endParaRPr>
          </a:p>
          <a:p>
            <a:r>
              <a:rPr lang="en-US" altLang="zh-CN">
                <a:solidFill>
                  <a:srgbClr val="7030A0"/>
                </a:solidFill>
              </a:rPr>
              <a:t>pur = </a:t>
            </a:r>
            <a:r>
              <a:rPr lang="en-US" altLang="zh-CN">
                <a:solidFill>
                  <a:srgbClr val="7030A0"/>
                </a:solidFill>
                <a:sym typeface="+mn-ea"/>
              </a:rPr>
              <a:t>rainbow_color[6]</a:t>
            </a:r>
            <a:endParaRPr lang="en-US" altLang="zh-CN">
              <a:solidFill>
                <a:srgbClr val="7030A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750310" y="1993265"/>
            <a:ext cx="45758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编程世界里面绝大多数都是从</a:t>
            </a:r>
            <a:r>
              <a:rPr lang="en-US" altLang="zh-CN" b="1"/>
              <a:t>0</a:t>
            </a:r>
            <a:r>
              <a:rPr lang="zh-CN" altLang="en-US" b="1"/>
              <a:t>开始计数！</a:t>
            </a:r>
            <a:endParaRPr lang="zh-CN" altLang="en-US" b="1"/>
          </a:p>
        </p:txBody>
      </p:sp>
      <p:sp>
        <p:nvSpPr>
          <p:cNvPr id="10" name="文本框 9"/>
          <p:cNvSpPr txBox="1"/>
          <p:nvPr/>
        </p:nvSpPr>
        <p:spPr>
          <a:xfrm>
            <a:off x="1456055" y="5415915"/>
            <a:ext cx="9555480" cy="3683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7030A0"/>
                </a:solidFill>
              </a:rPr>
              <a:t>rainbow_color = ("red", "orange", "yellow", "green", "cyan", "blue", "purple")</a:t>
            </a:r>
            <a:endParaRPr lang="zh-CN" altLang="en-US">
              <a:solidFill>
                <a:srgbClr val="7030A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29" grpId="0"/>
      <p:bldP spid="26" grpId="0" animBg="1"/>
      <p:bldP spid="27" grpId="0" animBg="1"/>
      <p:bldP spid="25" grpId="0"/>
      <p:bldP spid="39" grpId="0"/>
      <p:bldP spid="4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8042863" y="0"/>
            <a:ext cx="0" cy="147194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3684223" y="0"/>
            <a:ext cx="0" cy="147194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: 圆角 1"/>
          <p:cNvSpPr/>
          <p:nvPr/>
        </p:nvSpPr>
        <p:spPr>
          <a:xfrm>
            <a:off x="512884" y="990600"/>
            <a:ext cx="11166231" cy="5440680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1079973" y="1330304"/>
            <a:ext cx="283287" cy="283287"/>
          </a:xfrm>
          <a:prstGeom prst="ellipse">
            <a:avLst/>
          </a:prstGeom>
          <a:solidFill>
            <a:srgbClr val="FFD62C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08818" y="1210337"/>
            <a:ext cx="289779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实现原理</a:t>
            </a:r>
            <a:endParaRPr lang="zh-CN" altLang="en-US" sz="32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2" name="ïṧḻîḍê"/>
          <p:cNvSpPr/>
          <p:nvPr>
            <p:custDataLst>
              <p:tags r:id="rId1"/>
            </p:custDataLst>
          </p:nvPr>
        </p:nvSpPr>
        <p:spPr>
          <a:xfrm>
            <a:off x="7432296" y="4096603"/>
            <a:ext cx="735086" cy="633695"/>
          </a:xfrm>
          <a:prstGeom prst="hexagon">
            <a:avLst/>
          </a:prstGeom>
          <a:solidFill>
            <a:schemeClr val="bg1"/>
          </a:solidFill>
          <a:ln w="76200" cap="flat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 defTabSz="914400"/>
            <a:endParaRPr sz="16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  <a:rtl val="0"/>
            </a:endParaRPr>
          </a:p>
        </p:txBody>
      </p:sp>
      <p:sp>
        <p:nvSpPr>
          <p:cNvPr id="13" name="ï$1ïďe"/>
          <p:cNvSpPr/>
          <p:nvPr>
            <p:custDataLst>
              <p:tags r:id="rId2"/>
            </p:custDataLst>
          </p:nvPr>
        </p:nvSpPr>
        <p:spPr>
          <a:xfrm>
            <a:off x="7610329" y="4272876"/>
            <a:ext cx="379020" cy="281150"/>
          </a:xfrm>
          <a:custGeom>
            <a:avLst/>
            <a:gdLst>
              <a:gd name="connsiteX0" fmla="*/ 9246 w 338138"/>
              <a:gd name="connsiteY0" fmla="*/ 217487 h 250825"/>
              <a:gd name="connsiteX1" fmla="*/ 328892 w 338138"/>
              <a:gd name="connsiteY1" fmla="*/ 217487 h 250825"/>
              <a:gd name="connsiteX2" fmla="*/ 338138 w 338138"/>
              <a:gd name="connsiteY2" fmla="*/ 226822 h 250825"/>
              <a:gd name="connsiteX3" fmla="*/ 314363 w 338138"/>
              <a:gd name="connsiteY3" fmla="*/ 250825 h 250825"/>
              <a:gd name="connsiteX4" fmla="*/ 23775 w 338138"/>
              <a:gd name="connsiteY4" fmla="*/ 250825 h 250825"/>
              <a:gd name="connsiteX5" fmla="*/ 0 w 338138"/>
              <a:gd name="connsiteY5" fmla="*/ 226822 h 250825"/>
              <a:gd name="connsiteX6" fmla="*/ 9246 w 338138"/>
              <a:gd name="connsiteY6" fmla="*/ 217487 h 250825"/>
              <a:gd name="connsiteX7" fmla="*/ 100182 w 338138"/>
              <a:gd name="connsiteY7" fmla="*/ 100012 h 250825"/>
              <a:gd name="connsiteX8" fmla="*/ 123655 w 338138"/>
              <a:gd name="connsiteY8" fmla="*/ 100012 h 250825"/>
              <a:gd name="connsiteX9" fmla="*/ 130175 w 338138"/>
              <a:gd name="connsiteY9" fmla="*/ 106705 h 250825"/>
              <a:gd name="connsiteX10" fmla="*/ 130175 w 338138"/>
              <a:gd name="connsiteY10" fmla="*/ 161583 h 250825"/>
              <a:gd name="connsiteX11" fmla="*/ 123655 w 338138"/>
              <a:gd name="connsiteY11" fmla="*/ 168275 h 250825"/>
              <a:gd name="connsiteX12" fmla="*/ 100182 w 338138"/>
              <a:gd name="connsiteY12" fmla="*/ 168275 h 250825"/>
              <a:gd name="connsiteX13" fmla="*/ 93662 w 338138"/>
              <a:gd name="connsiteY13" fmla="*/ 161583 h 250825"/>
              <a:gd name="connsiteX14" fmla="*/ 93662 w 338138"/>
              <a:gd name="connsiteY14" fmla="*/ 106705 h 250825"/>
              <a:gd name="connsiteX15" fmla="*/ 100182 w 338138"/>
              <a:gd name="connsiteY15" fmla="*/ 100012 h 250825"/>
              <a:gd name="connsiteX16" fmla="*/ 157332 w 338138"/>
              <a:gd name="connsiteY16" fmla="*/ 77787 h 250825"/>
              <a:gd name="connsiteX17" fmla="*/ 180805 w 338138"/>
              <a:gd name="connsiteY17" fmla="*/ 77787 h 250825"/>
              <a:gd name="connsiteX18" fmla="*/ 187325 w 338138"/>
              <a:gd name="connsiteY18" fmla="*/ 84441 h 250825"/>
              <a:gd name="connsiteX19" fmla="*/ 187325 w 338138"/>
              <a:gd name="connsiteY19" fmla="*/ 161622 h 250825"/>
              <a:gd name="connsiteX20" fmla="*/ 180805 w 338138"/>
              <a:gd name="connsiteY20" fmla="*/ 168275 h 250825"/>
              <a:gd name="connsiteX21" fmla="*/ 157332 w 338138"/>
              <a:gd name="connsiteY21" fmla="*/ 168275 h 250825"/>
              <a:gd name="connsiteX22" fmla="*/ 150812 w 338138"/>
              <a:gd name="connsiteY22" fmla="*/ 161622 h 250825"/>
              <a:gd name="connsiteX23" fmla="*/ 150812 w 338138"/>
              <a:gd name="connsiteY23" fmla="*/ 84441 h 250825"/>
              <a:gd name="connsiteX24" fmla="*/ 157332 w 338138"/>
              <a:gd name="connsiteY24" fmla="*/ 77787 h 250825"/>
              <a:gd name="connsiteX25" fmla="*/ 216070 w 338138"/>
              <a:gd name="connsiteY25" fmla="*/ 49212 h 250825"/>
              <a:gd name="connsiteX26" fmla="*/ 239543 w 338138"/>
              <a:gd name="connsiteY26" fmla="*/ 49212 h 250825"/>
              <a:gd name="connsiteX27" fmla="*/ 246063 w 338138"/>
              <a:gd name="connsiteY27" fmla="*/ 55827 h 250825"/>
              <a:gd name="connsiteX28" fmla="*/ 246063 w 338138"/>
              <a:gd name="connsiteY28" fmla="*/ 161661 h 250825"/>
              <a:gd name="connsiteX29" fmla="*/ 239543 w 338138"/>
              <a:gd name="connsiteY29" fmla="*/ 168275 h 250825"/>
              <a:gd name="connsiteX30" fmla="*/ 216070 w 338138"/>
              <a:gd name="connsiteY30" fmla="*/ 168275 h 250825"/>
              <a:gd name="connsiteX31" fmla="*/ 209550 w 338138"/>
              <a:gd name="connsiteY31" fmla="*/ 161661 h 250825"/>
              <a:gd name="connsiteX32" fmla="*/ 209550 w 338138"/>
              <a:gd name="connsiteY32" fmla="*/ 55827 h 250825"/>
              <a:gd name="connsiteX33" fmla="*/ 216070 w 338138"/>
              <a:gd name="connsiteY33" fmla="*/ 49212 h 250825"/>
              <a:gd name="connsiteX34" fmla="*/ 53428 w 338138"/>
              <a:gd name="connsiteY34" fmla="*/ 22225 h 250825"/>
              <a:gd name="connsiteX35" fmla="*/ 50800 w 338138"/>
              <a:gd name="connsiteY35" fmla="*/ 24858 h 250825"/>
              <a:gd name="connsiteX36" fmla="*/ 50800 w 338138"/>
              <a:gd name="connsiteY36" fmla="*/ 182834 h 250825"/>
              <a:gd name="connsiteX37" fmla="*/ 53428 w 338138"/>
              <a:gd name="connsiteY37" fmla="*/ 184150 h 250825"/>
              <a:gd name="connsiteX38" fmla="*/ 284710 w 338138"/>
              <a:gd name="connsiteY38" fmla="*/ 184150 h 250825"/>
              <a:gd name="connsiteX39" fmla="*/ 287338 w 338138"/>
              <a:gd name="connsiteY39" fmla="*/ 182834 h 250825"/>
              <a:gd name="connsiteX40" fmla="*/ 287338 w 338138"/>
              <a:gd name="connsiteY40" fmla="*/ 24858 h 250825"/>
              <a:gd name="connsiteX41" fmla="*/ 284710 w 338138"/>
              <a:gd name="connsiteY41" fmla="*/ 22225 h 250825"/>
              <a:gd name="connsiteX42" fmla="*/ 53428 w 338138"/>
              <a:gd name="connsiteY42" fmla="*/ 22225 h 250825"/>
              <a:gd name="connsiteX43" fmla="*/ 53663 w 338138"/>
              <a:gd name="connsiteY43" fmla="*/ 0 h 250825"/>
              <a:gd name="connsiteX44" fmla="*/ 286062 w 338138"/>
              <a:gd name="connsiteY44" fmla="*/ 0 h 250825"/>
              <a:gd name="connsiteX45" fmla="*/ 311150 w 338138"/>
              <a:gd name="connsiteY45" fmla="*/ 25008 h 250825"/>
              <a:gd name="connsiteX46" fmla="*/ 311150 w 338138"/>
              <a:gd name="connsiteY46" fmla="*/ 182955 h 250825"/>
              <a:gd name="connsiteX47" fmla="*/ 286062 w 338138"/>
              <a:gd name="connsiteY47" fmla="*/ 207963 h 250825"/>
              <a:gd name="connsiteX48" fmla="*/ 53663 w 338138"/>
              <a:gd name="connsiteY48" fmla="*/ 207963 h 250825"/>
              <a:gd name="connsiteX49" fmla="*/ 28575 w 338138"/>
              <a:gd name="connsiteY49" fmla="*/ 182955 h 250825"/>
              <a:gd name="connsiteX50" fmla="*/ 28575 w 338138"/>
              <a:gd name="connsiteY50" fmla="*/ 25008 h 250825"/>
              <a:gd name="connsiteX51" fmla="*/ 53663 w 338138"/>
              <a:gd name="connsiteY51" fmla="*/ 0 h 250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250825">
                <a:moveTo>
                  <a:pt x="9246" y="217487"/>
                </a:moveTo>
                <a:cubicBezTo>
                  <a:pt x="9246" y="217487"/>
                  <a:pt x="9246" y="217487"/>
                  <a:pt x="328892" y="217487"/>
                </a:cubicBezTo>
                <a:cubicBezTo>
                  <a:pt x="334176" y="217487"/>
                  <a:pt x="338138" y="221488"/>
                  <a:pt x="338138" y="226822"/>
                </a:cubicBezTo>
                <a:cubicBezTo>
                  <a:pt x="338138" y="240157"/>
                  <a:pt x="327571" y="250825"/>
                  <a:pt x="314363" y="250825"/>
                </a:cubicBezTo>
                <a:cubicBezTo>
                  <a:pt x="314363" y="250825"/>
                  <a:pt x="314363" y="250825"/>
                  <a:pt x="23775" y="250825"/>
                </a:cubicBezTo>
                <a:cubicBezTo>
                  <a:pt x="10567" y="250825"/>
                  <a:pt x="0" y="240157"/>
                  <a:pt x="0" y="226822"/>
                </a:cubicBezTo>
                <a:cubicBezTo>
                  <a:pt x="0" y="221488"/>
                  <a:pt x="3962" y="217487"/>
                  <a:pt x="9246" y="217487"/>
                </a:cubicBezTo>
                <a:close/>
                <a:moveTo>
                  <a:pt x="100182" y="100012"/>
                </a:moveTo>
                <a:cubicBezTo>
                  <a:pt x="100182" y="100012"/>
                  <a:pt x="100182" y="100012"/>
                  <a:pt x="123655" y="100012"/>
                </a:cubicBezTo>
                <a:cubicBezTo>
                  <a:pt x="127567" y="100012"/>
                  <a:pt x="130175" y="102689"/>
                  <a:pt x="130175" y="106705"/>
                </a:cubicBezTo>
                <a:cubicBezTo>
                  <a:pt x="130175" y="106705"/>
                  <a:pt x="130175" y="106705"/>
                  <a:pt x="130175" y="161583"/>
                </a:cubicBezTo>
                <a:cubicBezTo>
                  <a:pt x="130175" y="165598"/>
                  <a:pt x="127567" y="168275"/>
                  <a:pt x="123655" y="168275"/>
                </a:cubicBezTo>
                <a:cubicBezTo>
                  <a:pt x="123655" y="168275"/>
                  <a:pt x="123655" y="168275"/>
                  <a:pt x="100182" y="168275"/>
                </a:cubicBezTo>
                <a:cubicBezTo>
                  <a:pt x="96270" y="168275"/>
                  <a:pt x="93662" y="165598"/>
                  <a:pt x="93662" y="161583"/>
                </a:cubicBezTo>
                <a:cubicBezTo>
                  <a:pt x="93662" y="161583"/>
                  <a:pt x="93662" y="161583"/>
                  <a:pt x="93662" y="106705"/>
                </a:cubicBezTo>
                <a:cubicBezTo>
                  <a:pt x="93662" y="102689"/>
                  <a:pt x="96270" y="100012"/>
                  <a:pt x="100182" y="100012"/>
                </a:cubicBezTo>
                <a:close/>
                <a:moveTo>
                  <a:pt x="157332" y="77787"/>
                </a:moveTo>
                <a:cubicBezTo>
                  <a:pt x="157332" y="77787"/>
                  <a:pt x="157332" y="77787"/>
                  <a:pt x="180805" y="77787"/>
                </a:cubicBezTo>
                <a:cubicBezTo>
                  <a:pt x="184717" y="77787"/>
                  <a:pt x="187325" y="81779"/>
                  <a:pt x="187325" y="84441"/>
                </a:cubicBezTo>
                <a:cubicBezTo>
                  <a:pt x="187325" y="84441"/>
                  <a:pt x="187325" y="84441"/>
                  <a:pt x="187325" y="161622"/>
                </a:cubicBezTo>
                <a:cubicBezTo>
                  <a:pt x="187325" y="165614"/>
                  <a:pt x="184717" y="168275"/>
                  <a:pt x="180805" y="168275"/>
                </a:cubicBezTo>
                <a:cubicBezTo>
                  <a:pt x="180805" y="168275"/>
                  <a:pt x="180805" y="168275"/>
                  <a:pt x="157332" y="168275"/>
                </a:cubicBezTo>
                <a:cubicBezTo>
                  <a:pt x="153420" y="168275"/>
                  <a:pt x="150812" y="165614"/>
                  <a:pt x="150812" y="161622"/>
                </a:cubicBezTo>
                <a:cubicBezTo>
                  <a:pt x="150812" y="161622"/>
                  <a:pt x="150812" y="161622"/>
                  <a:pt x="150812" y="84441"/>
                </a:cubicBezTo>
                <a:cubicBezTo>
                  <a:pt x="150812" y="81779"/>
                  <a:pt x="153420" y="77787"/>
                  <a:pt x="157332" y="77787"/>
                </a:cubicBezTo>
                <a:close/>
                <a:moveTo>
                  <a:pt x="216070" y="49212"/>
                </a:moveTo>
                <a:cubicBezTo>
                  <a:pt x="216070" y="49212"/>
                  <a:pt x="216070" y="49212"/>
                  <a:pt x="239543" y="49212"/>
                </a:cubicBezTo>
                <a:cubicBezTo>
                  <a:pt x="243455" y="49212"/>
                  <a:pt x="246063" y="51858"/>
                  <a:pt x="246063" y="55827"/>
                </a:cubicBezTo>
                <a:cubicBezTo>
                  <a:pt x="246063" y="55827"/>
                  <a:pt x="246063" y="55827"/>
                  <a:pt x="246063" y="161661"/>
                </a:cubicBezTo>
                <a:cubicBezTo>
                  <a:pt x="246063" y="165629"/>
                  <a:pt x="243455" y="168275"/>
                  <a:pt x="239543" y="168275"/>
                </a:cubicBezTo>
                <a:cubicBezTo>
                  <a:pt x="239543" y="168275"/>
                  <a:pt x="239543" y="168275"/>
                  <a:pt x="216070" y="168275"/>
                </a:cubicBezTo>
                <a:cubicBezTo>
                  <a:pt x="212158" y="168275"/>
                  <a:pt x="209550" y="165629"/>
                  <a:pt x="209550" y="161661"/>
                </a:cubicBezTo>
                <a:cubicBezTo>
                  <a:pt x="209550" y="161661"/>
                  <a:pt x="209550" y="161661"/>
                  <a:pt x="209550" y="55827"/>
                </a:cubicBezTo>
                <a:cubicBezTo>
                  <a:pt x="209550" y="51858"/>
                  <a:pt x="212158" y="49212"/>
                  <a:pt x="216070" y="49212"/>
                </a:cubicBezTo>
                <a:close/>
                <a:moveTo>
                  <a:pt x="53428" y="22225"/>
                </a:moveTo>
                <a:cubicBezTo>
                  <a:pt x="52114" y="22225"/>
                  <a:pt x="50800" y="23541"/>
                  <a:pt x="50800" y="24858"/>
                </a:cubicBezTo>
                <a:lnTo>
                  <a:pt x="50800" y="182834"/>
                </a:lnTo>
                <a:cubicBezTo>
                  <a:pt x="50800" y="184150"/>
                  <a:pt x="52114" y="184150"/>
                  <a:pt x="53428" y="184150"/>
                </a:cubicBezTo>
                <a:cubicBezTo>
                  <a:pt x="53428" y="184150"/>
                  <a:pt x="53428" y="184150"/>
                  <a:pt x="284710" y="184150"/>
                </a:cubicBezTo>
                <a:cubicBezTo>
                  <a:pt x="286024" y="184150"/>
                  <a:pt x="287338" y="184150"/>
                  <a:pt x="287338" y="182834"/>
                </a:cubicBezTo>
                <a:cubicBezTo>
                  <a:pt x="287338" y="182834"/>
                  <a:pt x="287338" y="182834"/>
                  <a:pt x="287338" y="24858"/>
                </a:cubicBezTo>
                <a:cubicBezTo>
                  <a:pt x="287338" y="23541"/>
                  <a:pt x="286024" y="22225"/>
                  <a:pt x="284710" y="22225"/>
                </a:cubicBezTo>
                <a:cubicBezTo>
                  <a:pt x="284710" y="22225"/>
                  <a:pt x="284710" y="22225"/>
                  <a:pt x="53428" y="22225"/>
                </a:cubicBezTo>
                <a:close/>
                <a:moveTo>
                  <a:pt x="53663" y="0"/>
                </a:moveTo>
                <a:cubicBezTo>
                  <a:pt x="53663" y="0"/>
                  <a:pt x="53663" y="0"/>
                  <a:pt x="286062" y="0"/>
                </a:cubicBezTo>
                <a:cubicBezTo>
                  <a:pt x="300587" y="0"/>
                  <a:pt x="311150" y="10530"/>
                  <a:pt x="311150" y="25008"/>
                </a:cubicBezTo>
                <a:cubicBezTo>
                  <a:pt x="311150" y="25008"/>
                  <a:pt x="311150" y="25008"/>
                  <a:pt x="311150" y="182955"/>
                </a:cubicBezTo>
                <a:cubicBezTo>
                  <a:pt x="311150" y="196117"/>
                  <a:pt x="300587" y="207963"/>
                  <a:pt x="286062" y="207963"/>
                </a:cubicBezTo>
                <a:cubicBezTo>
                  <a:pt x="286062" y="207963"/>
                  <a:pt x="286062" y="207963"/>
                  <a:pt x="53663" y="207963"/>
                </a:cubicBezTo>
                <a:cubicBezTo>
                  <a:pt x="39138" y="207963"/>
                  <a:pt x="28575" y="196117"/>
                  <a:pt x="28575" y="182955"/>
                </a:cubicBezTo>
                <a:cubicBezTo>
                  <a:pt x="28575" y="182955"/>
                  <a:pt x="28575" y="182955"/>
                  <a:pt x="28575" y="25008"/>
                </a:cubicBezTo>
                <a:cubicBezTo>
                  <a:pt x="28575" y="10530"/>
                  <a:pt x="39138" y="0"/>
                  <a:pt x="53663" y="0"/>
                </a:cubicBezTo>
                <a:close/>
              </a:path>
            </a:pathLst>
          </a:custGeom>
          <a:solidFill>
            <a:srgbClr val="1F1D28"/>
          </a:solidFill>
          <a:ln w="12700">
            <a:noFill/>
            <a:headEnd type="oval" w="med" len="med"/>
            <a:tailEnd type="oval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lIns="91440" tIns="45720" rIns="91440" bIns="45720" anchor="ctr">
            <a:noAutofit/>
          </a:bodyPr>
          <a:lstStyle/>
          <a:p>
            <a:pPr algn="ctr"/>
            <a:endParaRPr sz="16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4" name="îśḻîďé"/>
          <p:cNvSpPr/>
          <p:nvPr>
            <p:custDataLst>
              <p:tags r:id="rId3"/>
            </p:custDataLst>
          </p:nvPr>
        </p:nvSpPr>
        <p:spPr>
          <a:xfrm>
            <a:off x="7432296" y="5082822"/>
            <a:ext cx="735086" cy="633695"/>
          </a:xfrm>
          <a:prstGeom prst="hexagon">
            <a:avLst/>
          </a:prstGeom>
          <a:solidFill>
            <a:schemeClr val="bg1"/>
          </a:solidFill>
          <a:ln w="76200" cap="flat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 defTabSz="914400"/>
            <a:endParaRPr sz="16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  <a:rtl val="0"/>
            </a:endParaRPr>
          </a:p>
        </p:txBody>
      </p:sp>
      <p:sp>
        <p:nvSpPr>
          <p:cNvPr id="15" name="iṧlíḓé"/>
          <p:cNvSpPr/>
          <p:nvPr>
            <p:custDataLst>
              <p:tags r:id="rId4"/>
            </p:custDataLst>
          </p:nvPr>
        </p:nvSpPr>
        <p:spPr>
          <a:xfrm>
            <a:off x="7610329" y="5259095"/>
            <a:ext cx="379020" cy="281150"/>
          </a:xfrm>
          <a:custGeom>
            <a:avLst/>
            <a:gdLst>
              <a:gd name="connsiteX0" fmla="*/ 9246 w 338138"/>
              <a:gd name="connsiteY0" fmla="*/ 217487 h 250825"/>
              <a:gd name="connsiteX1" fmla="*/ 328892 w 338138"/>
              <a:gd name="connsiteY1" fmla="*/ 217487 h 250825"/>
              <a:gd name="connsiteX2" fmla="*/ 338138 w 338138"/>
              <a:gd name="connsiteY2" fmla="*/ 226822 h 250825"/>
              <a:gd name="connsiteX3" fmla="*/ 314363 w 338138"/>
              <a:gd name="connsiteY3" fmla="*/ 250825 h 250825"/>
              <a:gd name="connsiteX4" fmla="*/ 23775 w 338138"/>
              <a:gd name="connsiteY4" fmla="*/ 250825 h 250825"/>
              <a:gd name="connsiteX5" fmla="*/ 0 w 338138"/>
              <a:gd name="connsiteY5" fmla="*/ 226822 h 250825"/>
              <a:gd name="connsiteX6" fmla="*/ 9246 w 338138"/>
              <a:gd name="connsiteY6" fmla="*/ 217487 h 250825"/>
              <a:gd name="connsiteX7" fmla="*/ 100182 w 338138"/>
              <a:gd name="connsiteY7" fmla="*/ 100012 h 250825"/>
              <a:gd name="connsiteX8" fmla="*/ 123655 w 338138"/>
              <a:gd name="connsiteY8" fmla="*/ 100012 h 250825"/>
              <a:gd name="connsiteX9" fmla="*/ 130175 w 338138"/>
              <a:gd name="connsiteY9" fmla="*/ 106705 h 250825"/>
              <a:gd name="connsiteX10" fmla="*/ 130175 w 338138"/>
              <a:gd name="connsiteY10" fmla="*/ 161583 h 250825"/>
              <a:gd name="connsiteX11" fmla="*/ 123655 w 338138"/>
              <a:gd name="connsiteY11" fmla="*/ 168275 h 250825"/>
              <a:gd name="connsiteX12" fmla="*/ 100182 w 338138"/>
              <a:gd name="connsiteY12" fmla="*/ 168275 h 250825"/>
              <a:gd name="connsiteX13" fmla="*/ 93662 w 338138"/>
              <a:gd name="connsiteY13" fmla="*/ 161583 h 250825"/>
              <a:gd name="connsiteX14" fmla="*/ 93662 w 338138"/>
              <a:gd name="connsiteY14" fmla="*/ 106705 h 250825"/>
              <a:gd name="connsiteX15" fmla="*/ 100182 w 338138"/>
              <a:gd name="connsiteY15" fmla="*/ 100012 h 250825"/>
              <a:gd name="connsiteX16" fmla="*/ 157332 w 338138"/>
              <a:gd name="connsiteY16" fmla="*/ 77787 h 250825"/>
              <a:gd name="connsiteX17" fmla="*/ 180805 w 338138"/>
              <a:gd name="connsiteY17" fmla="*/ 77787 h 250825"/>
              <a:gd name="connsiteX18" fmla="*/ 187325 w 338138"/>
              <a:gd name="connsiteY18" fmla="*/ 84441 h 250825"/>
              <a:gd name="connsiteX19" fmla="*/ 187325 w 338138"/>
              <a:gd name="connsiteY19" fmla="*/ 161622 h 250825"/>
              <a:gd name="connsiteX20" fmla="*/ 180805 w 338138"/>
              <a:gd name="connsiteY20" fmla="*/ 168275 h 250825"/>
              <a:gd name="connsiteX21" fmla="*/ 157332 w 338138"/>
              <a:gd name="connsiteY21" fmla="*/ 168275 h 250825"/>
              <a:gd name="connsiteX22" fmla="*/ 150812 w 338138"/>
              <a:gd name="connsiteY22" fmla="*/ 161622 h 250825"/>
              <a:gd name="connsiteX23" fmla="*/ 150812 w 338138"/>
              <a:gd name="connsiteY23" fmla="*/ 84441 h 250825"/>
              <a:gd name="connsiteX24" fmla="*/ 157332 w 338138"/>
              <a:gd name="connsiteY24" fmla="*/ 77787 h 250825"/>
              <a:gd name="connsiteX25" fmla="*/ 216070 w 338138"/>
              <a:gd name="connsiteY25" fmla="*/ 49212 h 250825"/>
              <a:gd name="connsiteX26" fmla="*/ 239543 w 338138"/>
              <a:gd name="connsiteY26" fmla="*/ 49212 h 250825"/>
              <a:gd name="connsiteX27" fmla="*/ 246063 w 338138"/>
              <a:gd name="connsiteY27" fmla="*/ 55827 h 250825"/>
              <a:gd name="connsiteX28" fmla="*/ 246063 w 338138"/>
              <a:gd name="connsiteY28" fmla="*/ 161661 h 250825"/>
              <a:gd name="connsiteX29" fmla="*/ 239543 w 338138"/>
              <a:gd name="connsiteY29" fmla="*/ 168275 h 250825"/>
              <a:gd name="connsiteX30" fmla="*/ 216070 w 338138"/>
              <a:gd name="connsiteY30" fmla="*/ 168275 h 250825"/>
              <a:gd name="connsiteX31" fmla="*/ 209550 w 338138"/>
              <a:gd name="connsiteY31" fmla="*/ 161661 h 250825"/>
              <a:gd name="connsiteX32" fmla="*/ 209550 w 338138"/>
              <a:gd name="connsiteY32" fmla="*/ 55827 h 250825"/>
              <a:gd name="connsiteX33" fmla="*/ 216070 w 338138"/>
              <a:gd name="connsiteY33" fmla="*/ 49212 h 250825"/>
              <a:gd name="connsiteX34" fmla="*/ 53428 w 338138"/>
              <a:gd name="connsiteY34" fmla="*/ 22225 h 250825"/>
              <a:gd name="connsiteX35" fmla="*/ 50800 w 338138"/>
              <a:gd name="connsiteY35" fmla="*/ 24858 h 250825"/>
              <a:gd name="connsiteX36" fmla="*/ 50800 w 338138"/>
              <a:gd name="connsiteY36" fmla="*/ 182834 h 250825"/>
              <a:gd name="connsiteX37" fmla="*/ 53428 w 338138"/>
              <a:gd name="connsiteY37" fmla="*/ 184150 h 250825"/>
              <a:gd name="connsiteX38" fmla="*/ 284710 w 338138"/>
              <a:gd name="connsiteY38" fmla="*/ 184150 h 250825"/>
              <a:gd name="connsiteX39" fmla="*/ 287338 w 338138"/>
              <a:gd name="connsiteY39" fmla="*/ 182834 h 250825"/>
              <a:gd name="connsiteX40" fmla="*/ 287338 w 338138"/>
              <a:gd name="connsiteY40" fmla="*/ 24858 h 250825"/>
              <a:gd name="connsiteX41" fmla="*/ 284710 w 338138"/>
              <a:gd name="connsiteY41" fmla="*/ 22225 h 250825"/>
              <a:gd name="connsiteX42" fmla="*/ 53428 w 338138"/>
              <a:gd name="connsiteY42" fmla="*/ 22225 h 250825"/>
              <a:gd name="connsiteX43" fmla="*/ 53663 w 338138"/>
              <a:gd name="connsiteY43" fmla="*/ 0 h 250825"/>
              <a:gd name="connsiteX44" fmla="*/ 286062 w 338138"/>
              <a:gd name="connsiteY44" fmla="*/ 0 h 250825"/>
              <a:gd name="connsiteX45" fmla="*/ 311150 w 338138"/>
              <a:gd name="connsiteY45" fmla="*/ 25008 h 250825"/>
              <a:gd name="connsiteX46" fmla="*/ 311150 w 338138"/>
              <a:gd name="connsiteY46" fmla="*/ 182955 h 250825"/>
              <a:gd name="connsiteX47" fmla="*/ 286062 w 338138"/>
              <a:gd name="connsiteY47" fmla="*/ 207963 h 250825"/>
              <a:gd name="connsiteX48" fmla="*/ 53663 w 338138"/>
              <a:gd name="connsiteY48" fmla="*/ 207963 h 250825"/>
              <a:gd name="connsiteX49" fmla="*/ 28575 w 338138"/>
              <a:gd name="connsiteY49" fmla="*/ 182955 h 250825"/>
              <a:gd name="connsiteX50" fmla="*/ 28575 w 338138"/>
              <a:gd name="connsiteY50" fmla="*/ 25008 h 250825"/>
              <a:gd name="connsiteX51" fmla="*/ 53663 w 338138"/>
              <a:gd name="connsiteY51" fmla="*/ 0 h 250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250825">
                <a:moveTo>
                  <a:pt x="9246" y="217487"/>
                </a:moveTo>
                <a:cubicBezTo>
                  <a:pt x="9246" y="217487"/>
                  <a:pt x="9246" y="217487"/>
                  <a:pt x="328892" y="217487"/>
                </a:cubicBezTo>
                <a:cubicBezTo>
                  <a:pt x="334176" y="217487"/>
                  <a:pt x="338138" y="221488"/>
                  <a:pt x="338138" y="226822"/>
                </a:cubicBezTo>
                <a:cubicBezTo>
                  <a:pt x="338138" y="240157"/>
                  <a:pt x="327571" y="250825"/>
                  <a:pt x="314363" y="250825"/>
                </a:cubicBezTo>
                <a:cubicBezTo>
                  <a:pt x="314363" y="250825"/>
                  <a:pt x="314363" y="250825"/>
                  <a:pt x="23775" y="250825"/>
                </a:cubicBezTo>
                <a:cubicBezTo>
                  <a:pt x="10567" y="250825"/>
                  <a:pt x="0" y="240157"/>
                  <a:pt x="0" y="226822"/>
                </a:cubicBezTo>
                <a:cubicBezTo>
                  <a:pt x="0" y="221488"/>
                  <a:pt x="3962" y="217487"/>
                  <a:pt x="9246" y="217487"/>
                </a:cubicBezTo>
                <a:close/>
                <a:moveTo>
                  <a:pt x="100182" y="100012"/>
                </a:moveTo>
                <a:cubicBezTo>
                  <a:pt x="100182" y="100012"/>
                  <a:pt x="100182" y="100012"/>
                  <a:pt x="123655" y="100012"/>
                </a:cubicBezTo>
                <a:cubicBezTo>
                  <a:pt x="127567" y="100012"/>
                  <a:pt x="130175" y="102689"/>
                  <a:pt x="130175" y="106705"/>
                </a:cubicBezTo>
                <a:cubicBezTo>
                  <a:pt x="130175" y="106705"/>
                  <a:pt x="130175" y="106705"/>
                  <a:pt x="130175" y="161583"/>
                </a:cubicBezTo>
                <a:cubicBezTo>
                  <a:pt x="130175" y="165598"/>
                  <a:pt x="127567" y="168275"/>
                  <a:pt x="123655" y="168275"/>
                </a:cubicBezTo>
                <a:cubicBezTo>
                  <a:pt x="123655" y="168275"/>
                  <a:pt x="123655" y="168275"/>
                  <a:pt x="100182" y="168275"/>
                </a:cubicBezTo>
                <a:cubicBezTo>
                  <a:pt x="96270" y="168275"/>
                  <a:pt x="93662" y="165598"/>
                  <a:pt x="93662" y="161583"/>
                </a:cubicBezTo>
                <a:cubicBezTo>
                  <a:pt x="93662" y="161583"/>
                  <a:pt x="93662" y="161583"/>
                  <a:pt x="93662" y="106705"/>
                </a:cubicBezTo>
                <a:cubicBezTo>
                  <a:pt x="93662" y="102689"/>
                  <a:pt x="96270" y="100012"/>
                  <a:pt x="100182" y="100012"/>
                </a:cubicBezTo>
                <a:close/>
                <a:moveTo>
                  <a:pt x="157332" y="77787"/>
                </a:moveTo>
                <a:cubicBezTo>
                  <a:pt x="157332" y="77787"/>
                  <a:pt x="157332" y="77787"/>
                  <a:pt x="180805" y="77787"/>
                </a:cubicBezTo>
                <a:cubicBezTo>
                  <a:pt x="184717" y="77787"/>
                  <a:pt x="187325" y="81779"/>
                  <a:pt x="187325" y="84441"/>
                </a:cubicBezTo>
                <a:cubicBezTo>
                  <a:pt x="187325" y="84441"/>
                  <a:pt x="187325" y="84441"/>
                  <a:pt x="187325" y="161622"/>
                </a:cubicBezTo>
                <a:cubicBezTo>
                  <a:pt x="187325" y="165614"/>
                  <a:pt x="184717" y="168275"/>
                  <a:pt x="180805" y="168275"/>
                </a:cubicBezTo>
                <a:cubicBezTo>
                  <a:pt x="180805" y="168275"/>
                  <a:pt x="180805" y="168275"/>
                  <a:pt x="157332" y="168275"/>
                </a:cubicBezTo>
                <a:cubicBezTo>
                  <a:pt x="153420" y="168275"/>
                  <a:pt x="150812" y="165614"/>
                  <a:pt x="150812" y="161622"/>
                </a:cubicBezTo>
                <a:cubicBezTo>
                  <a:pt x="150812" y="161622"/>
                  <a:pt x="150812" y="161622"/>
                  <a:pt x="150812" y="84441"/>
                </a:cubicBezTo>
                <a:cubicBezTo>
                  <a:pt x="150812" y="81779"/>
                  <a:pt x="153420" y="77787"/>
                  <a:pt x="157332" y="77787"/>
                </a:cubicBezTo>
                <a:close/>
                <a:moveTo>
                  <a:pt x="216070" y="49212"/>
                </a:moveTo>
                <a:cubicBezTo>
                  <a:pt x="216070" y="49212"/>
                  <a:pt x="216070" y="49212"/>
                  <a:pt x="239543" y="49212"/>
                </a:cubicBezTo>
                <a:cubicBezTo>
                  <a:pt x="243455" y="49212"/>
                  <a:pt x="246063" y="51858"/>
                  <a:pt x="246063" y="55827"/>
                </a:cubicBezTo>
                <a:cubicBezTo>
                  <a:pt x="246063" y="55827"/>
                  <a:pt x="246063" y="55827"/>
                  <a:pt x="246063" y="161661"/>
                </a:cubicBezTo>
                <a:cubicBezTo>
                  <a:pt x="246063" y="165629"/>
                  <a:pt x="243455" y="168275"/>
                  <a:pt x="239543" y="168275"/>
                </a:cubicBezTo>
                <a:cubicBezTo>
                  <a:pt x="239543" y="168275"/>
                  <a:pt x="239543" y="168275"/>
                  <a:pt x="216070" y="168275"/>
                </a:cubicBezTo>
                <a:cubicBezTo>
                  <a:pt x="212158" y="168275"/>
                  <a:pt x="209550" y="165629"/>
                  <a:pt x="209550" y="161661"/>
                </a:cubicBezTo>
                <a:cubicBezTo>
                  <a:pt x="209550" y="161661"/>
                  <a:pt x="209550" y="161661"/>
                  <a:pt x="209550" y="55827"/>
                </a:cubicBezTo>
                <a:cubicBezTo>
                  <a:pt x="209550" y="51858"/>
                  <a:pt x="212158" y="49212"/>
                  <a:pt x="216070" y="49212"/>
                </a:cubicBezTo>
                <a:close/>
                <a:moveTo>
                  <a:pt x="53428" y="22225"/>
                </a:moveTo>
                <a:cubicBezTo>
                  <a:pt x="52114" y="22225"/>
                  <a:pt x="50800" y="23541"/>
                  <a:pt x="50800" y="24858"/>
                </a:cubicBezTo>
                <a:lnTo>
                  <a:pt x="50800" y="182834"/>
                </a:lnTo>
                <a:cubicBezTo>
                  <a:pt x="50800" y="184150"/>
                  <a:pt x="52114" y="184150"/>
                  <a:pt x="53428" y="184150"/>
                </a:cubicBezTo>
                <a:cubicBezTo>
                  <a:pt x="53428" y="184150"/>
                  <a:pt x="53428" y="184150"/>
                  <a:pt x="284710" y="184150"/>
                </a:cubicBezTo>
                <a:cubicBezTo>
                  <a:pt x="286024" y="184150"/>
                  <a:pt x="287338" y="184150"/>
                  <a:pt x="287338" y="182834"/>
                </a:cubicBezTo>
                <a:cubicBezTo>
                  <a:pt x="287338" y="182834"/>
                  <a:pt x="287338" y="182834"/>
                  <a:pt x="287338" y="24858"/>
                </a:cubicBezTo>
                <a:cubicBezTo>
                  <a:pt x="287338" y="23541"/>
                  <a:pt x="286024" y="22225"/>
                  <a:pt x="284710" y="22225"/>
                </a:cubicBezTo>
                <a:cubicBezTo>
                  <a:pt x="284710" y="22225"/>
                  <a:pt x="284710" y="22225"/>
                  <a:pt x="53428" y="22225"/>
                </a:cubicBezTo>
                <a:close/>
                <a:moveTo>
                  <a:pt x="53663" y="0"/>
                </a:moveTo>
                <a:cubicBezTo>
                  <a:pt x="53663" y="0"/>
                  <a:pt x="53663" y="0"/>
                  <a:pt x="286062" y="0"/>
                </a:cubicBezTo>
                <a:cubicBezTo>
                  <a:pt x="300587" y="0"/>
                  <a:pt x="311150" y="10530"/>
                  <a:pt x="311150" y="25008"/>
                </a:cubicBezTo>
                <a:cubicBezTo>
                  <a:pt x="311150" y="25008"/>
                  <a:pt x="311150" y="25008"/>
                  <a:pt x="311150" y="182955"/>
                </a:cubicBezTo>
                <a:cubicBezTo>
                  <a:pt x="311150" y="196117"/>
                  <a:pt x="300587" y="207963"/>
                  <a:pt x="286062" y="207963"/>
                </a:cubicBezTo>
                <a:cubicBezTo>
                  <a:pt x="286062" y="207963"/>
                  <a:pt x="286062" y="207963"/>
                  <a:pt x="53663" y="207963"/>
                </a:cubicBezTo>
                <a:cubicBezTo>
                  <a:pt x="39138" y="207963"/>
                  <a:pt x="28575" y="196117"/>
                  <a:pt x="28575" y="182955"/>
                </a:cubicBezTo>
                <a:cubicBezTo>
                  <a:pt x="28575" y="182955"/>
                  <a:pt x="28575" y="182955"/>
                  <a:pt x="28575" y="25008"/>
                </a:cubicBezTo>
                <a:cubicBezTo>
                  <a:pt x="28575" y="10530"/>
                  <a:pt x="39138" y="0"/>
                  <a:pt x="53663" y="0"/>
                </a:cubicBezTo>
                <a:close/>
              </a:path>
            </a:pathLst>
          </a:custGeom>
          <a:solidFill>
            <a:srgbClr val="1F1D28"/>
          </a:solidFill>
          <a:ln w="12700">
            <a:noFill/>
            <a:headEnd type="oval" w="med" len="med"/>
            <a:tailEnd type="oval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lIns="91440" tIns="45720" rIns="91440" bIns="45720" anchor="ctr">
            <a:noAutofit/>
          </a:bodyPr>
          <a:lstStyle/>
          <a:p>
            <a:pPr algn="ctr"/>
            <a:endParaRPr sz="16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8" name="îṧ1ïḋè"/>
          <p:cNvSpPr/>
          <p:nvPr>
            <p:custDataLst>
              <p:tags r:id="rId5"/>
            </p:custDataLst>
          </p:nvPr>
        </p:nvSpPr>
        <p:spPr bwMode="auto">
          <a:xfrm>
            <a:off x="8272197" y="4293386"/>
            <a:ext cx="3092719" cy="608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zh-CN" sz="1400" b="1" dirty="0" smtClean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外层循环</a:t>
            </a:r>
            <a:endParaRPr lang="zh-CN" sz="1400" b="1" dirty="0" smtClean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400" b="1" dirty="0" smtClean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……</a:t>
            </a:r>
            <a:endParaRPr lang="en-US" altLang="zh-CN" sz="14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9" name="îṡľíďé"/>
          <p:cNvSpPr txBox="1"/>
          <p:nvPr>
            <p:custDataLst>
              <p:tags r:id="rId6"/>
            </p:custDataLst>
          </p:nvPr>
        </p:nvSpPr>
        <p:spPr bwMode="auto">
          <a:xfrm>
            <a:off x="8272197" y="3951291"/>
            <a:ext cx="3092719" cy="34209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 fontScale="725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sz="20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大循环是七个正方形</a:t>
            </a:r>
            <a:endParaRPr lang="id-ID" altLang="zh-CN" sz="2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20" name="îšľíḓé"/>
          <p:cNvSpPr/>
          <p:nvPr>
            <p:custDataLst>
              <p:tags r:id="rId7"/>
            </p:custDataLst>
          </p:nvPr>
        </p:nvSpPr>
        <p:spPr bwMode="auto">
          <a:xfrm>
            <a:off x="8272197" y="5259095"/>
            <a:ext cx="3092719" cy="608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1400" b="1" dirty="0" smtClean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内层循环</a:t>
            </a:r>
            <a:endParaRPr lang="en-US" altLang="zh-CN" sz="1400" b="1" dirty="0" smtClean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400" b="1" dirty="0" smtClean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……</a:t>
            </a:r>
            <a:endParaRPr lang="en-US" altLang="zh-CN" sz="14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21" name="îṩ1íḓe"/>
          <p:cNvSpPr txBox="1"/>
          <p:nvPr>
            <p:custDataLst>
              <p:tags r:id="rId8"/>
            </p:custDataLst>
          </p:nvPr>
        </p:nvSpPr>
        <p:spPr bwMode="auto">
          <a:xfrm>
            <a:off x="8272197" y="4916999"/>
            <a:ext cx="3092719" cy="34209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 fontScale="725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sz="20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小循环是四条边长</a:t>
            </a:r>
            <a:endParaRPr lang="id-ID" altLang="zh-CN" sz="2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23" name="íSḻide"/>
          <p:cNvSpPr txBox="1"/>
          <p:nvPr/>
        </p:nvSpPr>
        <p:spPr>
          <a:xfrm>
            <a:off x="6455410" y="1990090"/>
            <a:ext cx="4685665" cy="167830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/>
          <a:p>
            <a:pPr>
              <a:buSzPct val="25000"/>
            </a:pPr>
            <a:r>
              <a:rPr lang="zh-CN" altLang="en-US" sz="1600" b="1" dirty="0" smtClean="0">
                <a:solidFill>
                  <a:srgbClr val="FF0000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红色是坐标系</a:t>
            </a:r>
            <a:endParaRPr lang="zh-CN" altLang="en-US" sz="1600" b="1" dirty="0" smtClean="0">
              <a:solidFill>
                <a:srgbClr val="FF0000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  <a:p>
            <a:pPr>
              <a:buSzPct val="25000"/>
            </a:pPr>
            <a:r>
              <a:rPr lang="zh-CN" altLang="en-US" sz="1600" b="1" dirty="0">
                <a:solidFill>
                  <a:srgbClr val="00B050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绿色是正方形顶点</a:t>
            </a:r>
            <a:endParaRPr lang="zh-CN" altLang="en-US" sz="1600" b="1" dirty="0">
              <a:solidFill>
                <a:srgbClr val="00B050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  <a:p>
            <a:pPr>
              <a:buSzPct val="25000"/>
            </a:pPr>
            <a:r>
              <a:rPr lang="zh-CN" altLang="en-US" sz="1600" b="1" dirty="0">
                <a:solidFill>
                  <a:schemeClr val="accent1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蓝色是外层和内层循环</a:t>
            </a:r>
            <a:endParaRPr lang="zh-CN" altLang="en-US" sz="1600" b="1" dirty="0">
              <a:solidFill>
                <a:schemeClr val="accent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pic>
        <p:nvPicPr>
          <p:cNvPr id="24" name="图片 23" descr="原理图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5185" y="1726565"/>
            <a:ext cx="5040630" cy="46431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8" grpId="0"/>
      <p:bldP spid="19" grpId="0"/>
      <p:bldP spid="20" grpId="0"/>
      <p:bldP spid="21" grpId="0"/>
      <p:bldP spid="2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8042863" y="0"/>
            <a:ext cx="0" cy="147194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3684223" y="0"/>
            <a:ext cx="0" cy="147194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: 圆角 1"/>
          <p:cNvSpPr/>
          <p:nvPr/>
        </p:nvSpPr>
        <p:spPr>
          <a:xfrm>
            <a:off x="512884" y="990600"/>
            <a:ext cx="11166231" cy="5440680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1079973" y="1330304"/>
            <a:ext cx="283287" cy="283287"/>
          </a:xfrm>
          <a:prstGeom prst="ellipse">
            <a:avLst/>
          </a:prstGeom>
          <a:solidFill>
            <a:srgbClr val="FFD62C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08818" y="1210337"/>
            <a:ext cx="3086348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实现原理</a:t>
            </a:r>
            <a:endParaRPr lang="zh-CN" altLang="en-US" sz="32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13" t="19715" r="20055" b="19633"/>
          <a:stretch>
            <a:fillRect/>
          </a:stretch>
        </p:blipFill>
        <p:spPr>
          <a:xfrm>
            <a:off x="6732905" y="2747010"/>
            <a:ext cx="4190365" cy="2888615"/>
          </a:xfrm>
          <a:prstGeom prst="rect">
            <a:avLst/>
          </a:prstGeom>
        </p:spPr>
      </p:pic>
      <p:sp>
        <p:nvSpPr>
          <p:cNvPr id="9" name="圆角矩形 8"/>
          <p:cNvSpPr/>
          <p:nvPr/>
        </p:nvSpPr>
        <p:spPr>
          <a:xfrm>
            <a:off x="6779895" y="2813685"/>
            <a:ext cx="4404995" cy="2822575"/>
          </a:xfrm>
          <a:prstGeom prst="roundRect">
            <a:avLst/>
          </a:prstGeom>
          <a:noFill/>
          <a:ln w="76200">
            <a:solidFill>
              <a:srgbClr val="1F1D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 descr="源代码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35" y="2268855"/>
            <a:ext cx="5081905" cy="3714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8042863" y="0"/>
            <a:ext cx="0" cy="147194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3684223" y="0"/>
            <a:ext cx="0" cy="147194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: 圆角 1"/>
          <p:cNvSpPr/>
          <p:nvPr/>
        </p:nvSpPr>
        <p:spPr>
          <a:xfrm>
            <a:off x="512884" y="990600"/>
            <a:ext cx="11166231" cy="5440680"/>
          </a:xfrm>
          <a:prstGeom prst="roundRect">
            <a:avLst>
              <a:gd name="adj" fmla="val 2667"/>
            </a:avLst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1079973" y="1330304"/>
            <a:ext cx="283287" cy="283287"/>
          </a:xfrm>
          <a:prstGeom prst="ellipse">
            <a:avLst/>
          </a:prstGeom>
          <a:solidFill>
            <a:srgbClr val="FFD62C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08818" y="1210337"/>
            <a:ext cx="296680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总结与反思</a:t>
            </a:r>
            <a:endParaRPr lang="zh-CN" altLang="en-US" sz="32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8" name="iṩḻiḓe"/>
          <p:cNvSpPr/>
          <p:nvPr/>
        </p:nvSpPr>
        <p:spPr>
          <a:xfrm>
            <a:off x="5367024" y="2266419"/>
            <a:ext cx="1359481" cy="116252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60000" y="0"/>
                </a:lnTo>
                <a:lnTo>
                  <a:pt x="56836" y="0"/>
                </a:lnTo>
                <a:lnTo>
                  <a:pt x="53785" y="264"/>
                </a:lnTo>
                <a:lnTo>
                  <a:pt x="50847" y="660"/>
                </a:lnTo>
                <a:lnTo>
                  <a:pt x="47909" y="1321"/>
                </a:lnTo>
                <a:lnTo>
                  <a:pt x="44971" y="2114"/>
                </a:lnTo>
                <a:lnTo>
                  <a:pt x="42033" y="3171"/>
                </a:lnTo>
                <a:lnTo>
                  <a:pt x="39435" y="4229"/>
                </a:lnTo>
                <a:lnTo>
                  <a:pt x="36723" y="5418"/>
                </a:lnTo>
                <a:lnTo>
                  <a:pt x="34011" y="6872"/>
                </a:lnTo>
                <a:lnTo>
                  <a:pt x="31412" y="8458"/>
                </a:lnTo>
                <a:lnTo>
                  <a:pt x="28813" y="10044"/>
                </a:lnTo>
                <a:lnTo>
                  <a:pt x="26440" y="11894"/>
                </a:lnTo>
                <a:lnTo>
                  <a:pt x="24067" y="13876"/>
                </a:lnTo>
                <a:lnTo>
                  <a:pt x="21807" y="15991"/>
                </a:lnTo>
                <a:lnTo>
                  <a:pt x="19661" y="18105"/>
                </a:lnTo>
                <a:lnTo>
                  <a:pt x="17514" y="20484"/>
                </a:lnTo>
                <a:lnTo>
                  <a:pt x="15593" y="22863"/>
                </a:lnTo>
                <a:lnTo>
                  <a:pt x="13672" y="25506"/>
                </a:lnTo>
                <a:lnTo>
                  <a:pt x="11864" y="28149"/>
                </a:lnTo>
                <a:lnTo>
                  <a:pt x="10169" y="30925"/>
                </a:lnTo>
                <a:lnTo>
                  <a:pt x="8700" y="33700"/>
                </a:lnTo>
                <a:lnTo>
                  <a:pt x="7118" y="36607"/>
                </a:lnTo>
                <a:lnTo>
                  <a:pt x="5762" y="39779"/>
                </a:lnTo>
                <a:lnTo>
                  <a:pt x="4632" y="42687"/>
                </a:lnTo>
                <a:lnTo>
                  <a:pt x="3615" y="45859"/>
                </a:lnTo>
                <a:lnTo>
                  <a:pt x="2711" y="49295"/>
                </a:lnTo>
                <a:lnTo>
                  <a:pt x="1920" y="52599"/>
                </a:lnTo>
                <a:lnTo>
                  <a:pt x="1129" y="55903"/>
                </a:lnTo>
                <a:lnTo>
                  <a:pt x="677" y="59471"/>
                </a:lnTo>
                <a:lnTo>
                  <a:pt x="225" y="62907"/>
                </a:lnTo>
                <a:lnTo>
                  <a:pt x="112" y="66475"/>
                </a:lnTo>
                <a:lnTo>
                  <a:pt x="0" y="70176"/>
                </a:lnTo>
                <a:lnTo>
                  <a:pt x="0" y="70176"/>
                </a:lnTo>
                <a:lnTo>
                  <a:pt x="112" y="73744"/>
                </a:lnTo>
                <a:lnTo>
                  <a:pt x="225" y="77444"/>
                </a:lnTo>
                <a:lnTo>
                  <a:pt x="677" y="80881"/>
                </a:lnTo>
                <a:lnTo>
                  <a:pt x="1129" y="84185"/>
                </a:lnTo>
                <a:lnTo>
                  <a:pt x="1920" y="87753"/>
                </a:lnTo>
                <a:lnTo>
                  <a:pt x="2711" y="91057"/>
                </a:lnTo>
                <a:lnTo>
                  <a:pt x="3728" y="94493"/>
                </a:lnTo>
                <a:lnTo>
                  <a:pt x="4745" y="97665"/>
                </a:lnTo>
                <a:lnTo>
                  <a:pt x="5988" y="100837"/>
                </a:lnTo>
                <a:lnTo>
                  <a:pt x="7344" y="103744"/>
                </a:lnTo>
                <a:lnTo>
                  <a:pt x="8813" y="106784"/>
                </a:lnTo>
                <a:lnTo>
                  <a:pt x="10282" y="109559"/>
                </a:lnTo>
                <a:lnTo>
                  <a:pt x="11977" y="112466"/>
                </a:lnTo>
                <a:lnTo>
                  <a:pt x="13785" y="115110"/>
                </a:lnTo>
                <a:lnTo>
                  <a:pt x="15706" y="117488"/>
                </a:lnTo>
                <a:lnTo>
                  <a:pt x="17740" y="120000"/>
                </a:lnTo>
                <a:lnTo>
                  <a:pt x="23615" y="113259"/>
                </a:lnTo>
                <a:lnTo>
                  <a:pt x="23615" y="113259"/>
                </a:lnTo>
                <a:lnTo>
                  <a:pt x="21807" y="111145"/>
                </a:lnTo>
                <a:lnTo>
                  <a:pt x="20112" y="108898"/>
                </a:lnTo>
                <a:lnTo>
                  <a:pt x="18644" y="106651"/>
                </a:lnTo>
                <a:lnTo>
                  <a:pt x="17062" y="104140"/>
                </a:lnTo>
                <a:lnTo>
                  <a:pt x="15706" y="101629"/>
                </a:lnTo>
                <a:lnTo>
                  <a:pt x="14576" y="99251"/>
                </a:lnTo>
                <a:lnTo>
                  <a:pt x="13333" y="96607"/>
                </a:lnTo>
                <a:lnTo>
                  <a:pt x="12316" y="93964"/>
                </a:lnTo>
                <a:lnTo>
                  <a:pt x="11412" y="91057"/>
                </a:lnTo>
                <a:lnTo>
                  <a:pt x="10508" y="88281"/>
                </a:lnTo>
                <a:lnTo>
                  <a:pt x="9717" y="85242"/>
                </a:lnTo>
                <a:lnTo>
                  <a:pt x="9265" y="82466"/>
                </a:lnTo>
                <a:lnTo>
                  <a:pt x="8700" y="79295"/>
                </a:lnTo>
                <a:lnTo>
                  <a:pt x="8361" y="76387"/>
                </a:lnTo>
                <a:lnTo>
                  <a:pt x="8248" y="73215"/>
                </a:lnTo>
                <a:lnTo>
                  <a:pt x="8022" y="70176"/>
                </a:lnTo>
                <a:lnTo>
                  <a:pt x="8022" y="70176"/>
                </a:lnTo>
                <a:lnTo>
                  <a:pt x="8248" y="67004"/>
                </a:lnTo>
                <a:lnTo>
                  <a:pt x="8361" y="63832"/>
                </a:lnTo>
                <a:lnTo>
                  <a:pt x="8700" y="60792"/>
                </a:lnTo>
                <a:lnTo>
                  <a:pt x="9152" y="57885"/>
                </a:lnTo>
                <a:lnTo>
                  <a:pt x="9717" y="54845"/>
                </a:lnTo>
                <a:lnTo>
                  <a:pt x="10508" y="52070"/>
                </a:lnTo>
                <a:lnTo>
                  <a:pt x="11186" y="49295"/>
                </a:lnTo>
                <a:lnTo>
                  <a:pt x="12316" y="46387"/>
                </a:lnTo>
                <a:lnTo>
                  <a:pt x="13220" y="43744"/>
                </a:lnTo>
                <a:lnTo>
                  <a:pt x="14350" y="41101"/>
                </a:lnTo>
                <a:lnTo>
                  <a:pt x="15593" y="38722"/>
                </a:lnTo>
                <a:lnTo>
                  <a:pt x="16949" y="36211"/>
                </a:lnTo>
                <a:lnTo>
                  <a:pt x="18418" y="33700"/>
                </a:lnTo>
                <a:lnTo>
                  <a:pt x="20000" y="31453"/>
                </a:lnTo>
                <a:lnTo>
                  <a:pt x="21581" y="29339"/>
                </a:lnTo>
                <a:lnTo>
                  <a:pt x="23276" y="27224"/>
                </a:lnTo>
                <a:lnTo>
                  <a:pt x="25084" y="25242"/>
                </a:lnTo>
                <a:lnTo>
                  <a:pt x="27005" y="23392"/>
                </a:lnTo>
                <a:lnTo>
                  <a:pt x="29039" y="21541"/>
                </a:lnTo>
                <a:lnTo>
                  <a:pt x="30960" y="19823"/>
                </a:lnTo>
                <a:lnTo>
                  <a:pt x="33107" y="18237"/>
                </a:lnTo>
                <a:lnTo>
                  <a:pt x="35367" y="16784"/>
                </a:lnTo>
                <a:lnTo>
                  <a:pt x="37627" y="15462"/>
                </a:lnTo>
                <a:lnTo>
                  <a:pt x="39887" y="14273"/>
                </a:lnTo>
                <a:lnTo>
                  <a:pt x="42033" y="13215"/>
                </a:lnTo>
                <a:lnTo>
                  <a:pt x="44519" y="12290"/>
                </a:lnTo>
                <a:lnTo>
                  <a:pt x="47005" y="11365"/>
                </a:lnTo>
                <a:lnTo>
                  <a:pt x="49491" y="10704"/>
                </a:lnTo>
                <a:lnTo>
                  <a:pt x="51977" y="10176"/>
                </a:lnTo>
                <a:lnTo>
                  <a:pt x="54689" y="9779"/>
                </a:lnTo>
                <a:lnTo>
                  <a:pt x="57288" y="9647"/>
                </a:lnTo>
                <a:lnTo>
                  <a:pt x="60000" y="9515"/>
                </a:lnTo>
                <a:lnTo>
                  <a:pt x="60000" y="9515"/>
                </a:lnTo>
                <a:lnTo>
                  <a:pt x="62711" y="9647"/>
                </a:lnTo>
                <a:lnTo>
                  <a:pt x="65310" y="9779"/>
                </a:lnTo>
                <a:lnTo>
                  <a:pt x="67796" y="10176"/>
                </a:lnTo>
                <a:lnTo>
                  <a:pt x="70395" y="10704"/>
                </a:lnTo>
                <a:lnTo>
                  <a:pt x="72994" y="11365"/>
                </a:lnTo>
                <a:lnTo>
                  <a:pt x="75367" y="12290"/>
                </a:lnTo>
                <a:lnTo>
                  <a:pt x="77740" y="13215"/>
                </a:lnTo>
                <a:lnTo>
                  <a:pt x="80112" y="14273"/>
                </a:lnTo>
                <a:lnTo>
                  <a:pt x="82372" y="15462"/>
                </a:lnTo>
                <a:lnTo>
                  <a:pt x="84632" y="16784"/>
                </a:lnTo>
                <a:lnTo>
                  <a:pt x="86779" y="18237"/>
                </a:lnTo>
                <a:lnTo>
                  <a:pt x="88926" y="19823"/>
                </a:lnTo>
                <a:lnTo>
                  <a:pt x="90960" y="21541"/>
                </a:lnTo>
                <a:lnTo>
                  <a:pt x="92994" y="23392"/>
                </a:lnTo>
                <a:lnTo>
                  <a:pt x="94802" y="25242"/>
                </a:lnTo>
                <a:lnTo>
                  <a:pt x="96610" y="27224"/>
                </a:lnTo>
                <a:lnTo>
                  <a:pt x="98418" y="29339"/>
                </a:lnTo>
                <a:lnTo>
                  <a:pt x="100000" y="31453"/>
                </a:lnTo>
                <a:lnTo>
                  <a:pt x="101581" y="33700"/>
                </a:lnTo>
                <a:lnTo>
                  <a:pt x="102937" y="36211"/>
                </a:lnTo>
                <a:lnTo>
                  <a:pt x="104293" y="38722"/>
                </a:lnTo>
                <a:lnTo>
                  <a:pt x="105649" y="41101"/>
                </a:lnTo>
                <a:lnTo>
                  <a:pt x="106666" y="43744"/>
                </a:lnTo>
                <a:lnTo>
                  <a:pt x="107683" y="46387"/>
                </a:lnTo>
                <a:lnTo>
                  <a:pt x="108587" y="49295"/>
                </a:lnTo>
                <a:lnTo>
                  <a:pt x="109491" y="52070"/>
                </a:lnTo>
                <a:lnTo>
                  <a:pt x="110169" y="54845"/>
                </a:lnTo>
                <a:lnTo>
                  <a:pt x="110734" y="57885"/>
                </a:lnTo>
                <a:lnTo>
                  <a:pt x="111186" y="60792"/>
                </a:lnTo>
                <a:lnTo>
                  <a:pt x="111638" y="63832"/>
                </a:lnTo>
                <a:lnTo>
                  <a:pt x="111751" y="67004"/>
                </a:lnTo>
                <a:lnTo>
                  <a:pt x="111751" y="70176"/>
                </a:lnTo>
                <a:lnTo>
                  <a:pt x="111751" y="70176"/>
                </a:lnTo>
                <a:lnTo>
                  <a:pt x="111751" y="73215"/>
                </a:lnTo>
                <a:lnTo>
                  <a:pt x="111525" y="76387"/>
                </a:lnTo>
                <a:lnTo>
                  <a:pt x="111186" y="79295"/>
                </a:lnTo>
                <a:lnTo>
                  <a:pt x="110734" y="82466"/>
                </a:lnTo>
                <a:lnTo>
                  <a:pt x="110169" y="85242"/>
                </a:lnTo>
                <a:lnTo>
                  <a:pt x="109491" y="88281"/>
                </a:lnTo>
                <a:lnTo>
                  <a:pt x="108587" y="91057"/>
                </a:lnTo>
                <a:lnTo>
                  <a:pt x="107683" y="93964"/>
                </a:lnTo>
                <a:lnTo>
                  <a:pt x="106666" y="96607"/>
                </a:lnTo>
                <a:lnTo>
                  <a:pt x="105423" y="99251"/>
                </a:lnTo>
                <a:lnTo>
                  <a:pt x="104293" y="101629"/>
                </a:lnTo>
                <a:lnTo>
                  <a:pt x="102937" y="104140"/>
                </a:lnTo>
                <a:lnTo>
                  <a:pt x="101355" y="106651"/>
                </a:lnTo>
                <a:lnTo>
                  <a:pt x="99774" y="108898"/>
                </a:lnTo>
                <a:lnTo>
                  <a:pt x="98079" y="111145"/>
                </a:lnTo>
                <a:lnTo>
                  <a:pt x="96384" y="113259"/>
                </a:lnTo>
                <a:lnTo>
                  <a:pt x="102146" y="120000"/>
                </a:lnTo>
                <a:lnTo>
                  <a:pt x="102146" y="120000"/>
                </a:lnTo>
                <a:lnTo>
                  <a:pt x="104293" y="117488"/>
                </a:lnTo>
                <a:lnTo>
                  <a:pt x="106101" y="115110"/>
                </a:lnTo>
                <a:lnTo>
                  <a:pt x="107909" y="112466"/>
                </a:lnTo>
                <a:lnTo>
                  <a:pt x="109717" y="109559"/>
                </a:lnTo>
                <a:lnTo>
                  <a:pt x="111186" y="106784"/>
                </a:lnTo>
                <a:lnTo>
                  <a:pt x="112655" y="103744"/>
                </a:lnTo>
                <a:lnTo>
                  <a:pt x="114011" y="100837"/>
                </a:lnTo>
                <a:lnTo>
                  <a:pt x="115254" y="97665"/>
                </a:lnTo>
                <a:lnTo>
                  <a:pt x="116271" y="94493"/>
                </a:lnTo>
                <a:lnTo>
                  <a:pt x="117288" y="91057"/>
                </a:lnTo>
                <a:lnTo>
                  <a:pt x="118079" y="87753"/>
                </a:lnTo>
                <a:lnTo>
                  <a:pt x="118644" y="84185"/>
                </a:lnTo>
                <a:lnTo>
                  <a:pt x="119322" y="80881"/>
                </a:lnTo>
                <a:lnTo>
                  <a:pt x="119774" y="77444"/>
                </a:lnTo>
                <a:lnTo>
                  <a:pt x="119887" y="73744"/>
                </a:lnTo>
                <a:lnTo>
                  <a:pt x="120000" y="70176"/>
                </a:lnTo>
                <a:lnTo>
                  <a:pt x="120000" y="70176"/>
                </a:lnTo>
                <a:lnTo>
                  <a:pt x="119887" y="66475"/>
                </a:lnTo>
                <a:lnTo>
                  <a:pt x="119774" y="62907"/>
                </a:lnTo>
                <a:lnTo>
                  <a:pt x="119322" y="59471"/>
                </a:lnTo>
                <a:lnTo>
                  <a:pt x="118870" y="55903"/>
                </a:lnTo>
                <a:lnTo>
                  <a:pt x="118079" y="52599"/>
                </a:lnTo>
                <a:lnTo>
                  <a:pt x="117288" y="49295"/>
                </a:lnTo>
                <a:lnTo>
                  <a:pt x="116384" y="45859"/>
                </a:lnTo>
                <a:lnTo>
                  <a:pt x="115254" y="42687"/>
                </a:lnTo>
                <a:lnTo>
                  <a:pt x="114011" y="39779"/>
                </a:lnTo>
                <a:lnTo>
                  <a:pt x="112881" y="36607"/>
                </a:lnTo>
                <a:lnTo>
                  <a:pt x="111299" y="33700"/>
                </a:lnTo>
                <a:lnTo>
                  <a:pt x="109830" y="30925"/>
                </a:lnTo>
                <a:lnTo>
                  <a:pt x="108022" y="28149"/>
                </a:lnTo>
                <a:lnTo>
                  <a:pt x="106327" y="25506"/>
                </a:lnTo>
                <a:lnTo>
                  <a:pt x="104406" y="22863"/>
                </a:lnTo>
                <a:lnTo>
                  <a:pt x="102485" y="20484"/>
                </a:lnTo>
                <a:lnTo>
                  <a:pt x="100338" y="18105"/>
                </a:lnTo>
                <a:lnTo>
                  <a:pt x="98192" y="15991"/>
                </a:lnTo>
                <a:lnTo>
                  <a:pt x="95932" y="13876"/>
                </a:lnTo>
                <a:lnTo>
                  <a:pt x="93559" y="11894"/>
                </a:lnTo>
                <a:lnTo>
                  <a:pt x="91186" y="10044"/>
                </a:lnTo>
                <a:lnTo>
                  <a:pt x="88587" y="8458"/>
                </a:lnTo>
                <a:lnTo>
                  <a:pt x="85988" y="6872"/>
                </a:lnTo>
                <a:lnTo>
                  <a:pt x="83276" y="5418"/>
                </a:lnTo>
                <a:lnTo>
                  <a:pt x="80564" y="4229"/>
                </a:lnTo>
                <a:lnTo>
                  <a:pt x="77740" y="3171"/>
                </a:lnTo>
                <a:lnTo>
                  <a:pt x="75028" y="2114"/>
                </a:lnTo>
                <a:lnTo>
                  <a:pt x="72090" y="1321"/>
                </a:lnTo>
                <a:lnTo>
                  <a:pt x="69152" y="660"/>
                </a:lnTo>
                <a:lnTo>
                  <a:pt x="66214" y="264"/>
                </a:lnTo>
                <a:lnTo>
                  <a:pt x="63050" y="0"/>
                </a:lnTo>
                <a:lnTo>
                  <a:pt x="60000" y="0"/>
                </a:lnTo>
                <a:lnTo>
                  <a:pt x="6000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9pPr>
          </a:lstStyle>
          <a:p>
            <a:pPr marL="0" marR="0" lvl="0" indent="0" algn="l" rtl="0">
              <a:spcBef>
                <a:spcPts val="0"/>
              </a:spcBef>
              <a:buNone/>
            </a:pPr>
            <a:endParaRPr sz="5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9" name="íšļiḓe"/>
          <p:cNvSpPr/>
          <p:nvPr/>
        </p:nvSpPr>
        <p:spPr>
          <a:xfrm>
            <a:off x="3586782" y="2266419"/>
            <a:ext cx="1359481" cy="116252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56" y="0"/>
                </a:moveTo>
                <a:lnTo>
                  <a:pt x="60056" y="0"/>
                </a:lnTo>
                <a:lnTo>
                  <a:pt x="56889" y="0"/>
                </a:lnTo>
                <a:lnTo>
                  <a:pt x="53949" y="264"/>
                </a:lnTo>
                <a:lnTo>
                  <a:pt x="50895" y="660"/>
                </a:lnTo>
                <a:lnTo>
                  <a:pt x="47841" y="1321"/>
                </a:lnTo>
                <a:lnTo>
                  <a:pt x="45014" y="2114"/>
                </a:lnTo>
                <a:lnTo>
                  <a:pt x="42186" y="3171"/>
                </a:lnTo>
                <a:lnTo>
                  <a:pt x="39472" y="4229"/>
                </a:lnTo>
                <a:lnTo>
                  <a:pt x="36531" y="5418"/>
                </a:lnTo>
                <a:lnTo>
                  <a:pt x="34043" y="6872"/>
                </a:lnTo>
                <a:lnTo>
                  <a:pt x="31442" y="8458"/>
                </a:lnTo>
                <a:lnTo>
                  <a:pt x="28840" y="10044"/>
                </a:lnTo>
                <a:lnTo>
                  <a:pt x="26465" y="11894"/>
                </a:lnTo>
                <a:lnTo>
                  <a:pt x="24090" y="13876"/>
                </a:lnTo>
                <a:lnTo>
                  <a:pt x="21828" y="15991"/>
                </a:lnTo>
                <a:lnTo>
                  <a:pt x="19566" y="18105"/>
                </a:lnTo>
                <a:lnTo>
                  <a:pt x="17643" y="20484"/>
                </a:lnTo>
                <a:lnTo>
                  <a:pt x="15494" y="22863"/>
                </a:lnTo>
                <a:lnTo>
                  <a:pt x="13685" y="25506"/>
                </a:lnTo>
                <a:lnTo>
                  <a:pt x="11875" y="28149"/>
                </a:lnTo>
                <a:lnTo>
                  <a:pt x="10179" y="30925"/>
                </a:lnTo>
                <a:lnTo>
                  <a:pt x="8708" y="33700"/>
                </a:lnTo>
                <a:lnTo>
                  <a:pt x="7238" y="36607"/>
                </a:lnTo>
                <a:lnTo>
                  <a:pt x="5881" y="39779"/>
                </a:lnTo>
                <a:lnTo>
                  <a:pt x="4637" y="42687"/>
                </a:lnTo>
                <a:lnTo>
                  <a:pt x="3619" y="45859"/>
                </a:lnTo>
                <a:lnTo>
                  <a:pt x="2714" y="49295"/>
                </a:lnTo>
                <a:lnTo>
                  <a:pt x="1809" y="52599"/>
                </a:lnTo>
                <a:lnTo>
                  <a:pt x="1131" y="55903"/>
                </a:lnTo>
                <a:lnTo>
                  <a:pt x="565" y="59471"/>
                </a:lnTo>
                <a:lnTo>
                  <a:pt x="226" y="62907"/>
                </a:lnTo>
                <a:lnTo>
                  <a:pt x="0" y="66475"/>
                </a:lnTo>
                <a:lnTo>
                  <a:pt x="0" y="70176"/>
                </a:lnTo>
                <a:lnTo>
                  <a:pt x="0" y="70176"/>
                </a:lnTo>
                <a:lnTo>
                  <a:pt x="0" y="73744"/>
                </a:lnTo>
                <a:lnTo>
                  <a:pt x="226" y="77444"/>
                </a:lnTo>
                <a:lnTo>
                  <a:pt x="565" y="80881"/>
                </a:lnTo>
                <a:lnTo>
                  <a:pt x="1131" y="84185"/>
                </a:lnTo>
                <a:lnTo>
                  <a:pt x="1922" y="87753"/>
                </a:lnTo>
                <a:lnTo>
                  <a:pt x="2714" y="91057"/>
                </a:lnTo>
                <a:lnTo>
                  <a:pt x="3619" y="94493"/>
                </a:lnTo>
                <a:lnTo>
                  <a:pt x="4750" y="97665"/>
                </a:lnTo>
                <a:lnTo>
                  <a:pt x="5994" y="100837"/>
                </a:lnTo>
                <a:lnTo>
                  <a:pt x="7351" y="103744"/>
                </a:lnTo>
                <a:lnTo>
                  <a:pt x="8708" y="106784"/>
                </a:lnTo>
                <a:lnTo>
                  <a:pt x="10405" y="109559"/>
                </a:lnTo>
                <a:lnTo>
                  <a:pt x="11988" y="112466"/>
                </a:lnTo>
                <a:lnTo>
                  <a:pt x="13798" y="115110"/>
                </a:lnTo>
                <a:lnTo>
                  <a:pt x="15834" y="117488"/>
                </a:lnTo>
                <a:lnTo>
                  <a:pt x="17756" y="120000"/>
                </a:lnTo>
                <a:lnTo>
                  <a:pt x="23638" y="113259"/>
                </a:lnTo>
                <a:lnTo>
                  <a:pt x="23638" y="113259"/>
                </a:lnTo>
                <a:lnTo>
                  <a:pt x="21828" y="111145"/>
                </a:lnTo>
                <a:lnTo>
                  <a:pt x="20131" y="108898"/>
                </a:lnTo>
                <a:lnTo>
                  <a:pt x="18661" y="106651"/>
                </a:lnTo>
                <a:lnTo>
                  <a:pt x="17191" y="104140"/>
                </a:lnTo>
                <a:lnTo>
                  <a:pt x="15834" y="101629"/>
                </a:lnTo>
                <a:lnTo>
                  <a:pt x="14476" y="99251"/>
                </a:lnTo>
                <a:lnTo>
                  <a:pt x="13345" y="96607"/>
                </a:lnTo>
                <a:lnTo>
                  <a:pt x="12327" y="93964"/>
                </a:lnTo>
                <a:lnTo>
                  <a:pt x="11310" y="91057"/>
                </a:lnTo>
                <a:lnTo>
                  <a:pt x="10518" y="88281"/>
                </a:lnTo>
                <a:lnTo>
                  <a:pt x="9726" y="85242"/>
                </a:lnTo>
                <a:lnTo>
                  <a:pt x="9161" y="82466"/>
                </a:lnTo>
                <a:lnTo>
                  <a:pt x="8708" y="79295"/>
                </a:lnTo>
                <a:lnTo>
                  <a:pt x="8369" y="76387"/>
                </a:lnTo>
                <a:lnTo>
                  <a:pt x="8256" y="73215"/>
                </a:lnTo>
                <a:lnTo>
                  <a:pt x="8143" y="70176"/>
                </a:lnTo>
                <a:lnTo>
                  <a:pt x="8143" y="70176"/>
                </a:lnTo>
                <a:lnTo>
                  <a:pt x="8256" y="67004"/>
                </a:lnTo>
                <a:lnTo>
                  <a:pt x="8369" y="63832"/>
                </a:lnTo>
                <a:lnTo>
                  <a:pt x="8708" y="60792"/>
                </a:lnTo>
                <a:lnTo>
                  <a:pt x="9161" y="57885"/>
                </a:lnTo>
                <a:lnTo>
                  <a:pt x="9726" y="54845"/>
                </a:lnTo>
                <a:lnTo>
                  <a:pt x="10518" y="52070"/>
                </a:lnTo>
                <a:lnTo>
                  <a:pt x="11310" y="49295"/>
                </a:lnTo>
                <a:lnTo>
                  <a:pt x="12214" y="46387"/>
                </a:lnTo>
                <a:lnTo>
                  <a:pt x="13232" y="43744"/>
                </a:lnTo>
                <a:lnTo>
                  <a:pt x="14476" y="41101"/>
                </a:lnTo>
                <a:lnTo>
                  <a:pt x="15607" y="38722"/>
                </a:lnTo>
                <a:lnTo>
                  <a:pt x="16965" y="36211"/>
                </a:lnTo>
                <a:lnTo>
                  <a:pt x="18435" y="33700"/>
                </a:lnTo>
                <a:lnTo>
                  <a:pt x="20018" y="31453"/>
                </a:lnTo>
                <a:lnTo>
                  <a:pt x="21602" y="29339"/>
                </a:lnTo>
                <a:lnTo>
                  <a:pt x="23298" y="27224"/>
                </a:lnTo>
                <a:lnTo>
                  <a:pt x="25108" y="25242"/>
                </a:lnTo>
                <a:lnTo>
                  <a:pt x="27031" y="23392"/>
                </a:lnTo>
                <a:lnTo>
                  <a:pt x="29066" y="21541"/>
                </a:lnTo>
                <a:lnTo>
                  <a:pt x="30989" y="19823"/>
                </a:lnTo>
                <a:lnTo>
                  <a:pt x="33138" y="18237"/>
                </a:lnTo>
                <a:lnTo>
                  <a:pt x="35174" y="16784"/>
                </a:lnTo>
                <a:lnTo>
                  <a:pt x="37436" y="15462"/>
                </a:lnTo>
                <a:lnTo>
                  <a:pt x="39924" y="14273"/>
                </a:lnTo>
                <a:lnTo>
                  <a:pt x="42186" y="13215"/>
                </a:lnTo>
                <a:lnTo>
                  <a:pt x="44561" y="12290"/>
                </a:lnTo>
                <a:lnTo>
                  <a:pt x="47163" y="11365"/>
                </a:lnTo>
                <a:lnTo>
                  <a:pt x="49538" y="10704"/>
                </a:lnTo>
                <a:lnTo>
                  <a:pt x="52139" y="10176"/>
                </a:lnTo>
                <a:lnTo>
                  <a:pt x="54627" y="9779"/>
                </a:lnTo>
                <a:lnTo>
                  <a:pt x="57342" y="9647"/>
                </a:lnTo>
                <a:lnTo>
                  <a:pt x="60056" y="9515"/>
                </a:lnTo>
                <a:lnTo>
                  <a:pt x="60056" y="9515"/>
                </a:lnTo>
                <a:lnTo>
                  <a:pt x="62657" y="9647"/>
                </a:lnTo>
                <a:lnTo>
                  <a:pt x="65372" y="9779"/>
                </a:lnTo>
                <a:lnTo>
                  <a:pt x="67860" y="10176"/>
                </a:lnTo>
                <a:lnTo>
                  <a:pt x="70461" y="10704"/>
                </a:lnTo>
                <a:lnTo>
                  <a:pt x="73063" y="11365"/>
                </a:lnTo>
                <a:lnTo>
                  <a:pt x="75438" y="12290"/>
                </a:lnTo>
                <a:lnTo>
                  <a:pt x="77813" y="13215"/>
                </a:lnTo>
                <a:lnTo>
                  <a:pt x="80301" y="14273"/>
                </a:lnTo>
                <a:lnTo>
                  <a:pt x="82563" y="15462"/>
                </a:lnTo>
                <a:lnTo>
                  <a:pt x="84825" y="16784"/>
                </a:lnTo>
                <a:lnTo>
                  <a:pt x="86861" y="18237"/>
                </a:lnTo>
                <a:lnTo>
                  <a:pt x="89010" y="19823"/>
                </a:lnTo>
                <a:lnTo>
                  <a:pt x="91046" y="21541"/>
                </a:lnTo>
                <a:lnTo>
                  <a:pt x="93081" y="23392"/>
                </a:lnTo>
                <a:lnTo>
                  <a:pt x="94891" y="25242"/>
                </a:lnTo>
                <a:lnTo>
                  <a:pt x="96701" y="27224"/>
                </a:lnTo>
                <a:lnTo>
                  <a:pt x="98510" y="29339"/>
                </a:lnTo>
                <a:lnTo>
                  <a:pt x="99981" y="31453"/>
                </a:lnTo>
                <a:lnTo>
                  <a:pt x="101677" y="33700"/>
                </a:lnTo>
                <a:lnTo>
                  <a:pt x="103034" y="36211"/>
                </a:lnTo>
                <a:lnTo>
                  <a:pt x="104392" y="38722"/>
                </a:lnTo>
                <a:lnTo>
                  <a:pt x="105523" y="41101"/>
                </a:lnTo>
                <a:lnTo>
                  <a:pt x="106767" y="43744"/>
                </a:lnTo>
                <a:lnTo>
                  <a:pt x="107785" y="46387"/>
                </a:lnTo>
                <a:lnTo>
                  <a:pt x="108689" y="49295"/>
                </a:lnTo>
                <a:lnTo>
                  <a:pt x="109594" y="52070"/>
                </a:lnTo>
                <a:lnTo>
                  <a:pt x="110273" y="54845"/>
                </a:lnTo>
                <a:lnTo>
                  <a:pt x="110838" y="57885"/>
                </a:lnTo>
                <a:lnTo>
                  <a:pt x="111291" y="60792"/>
                </a:lnTo>
                <a:lnTo>
                  <a:pt x="111630" y="63832"/>
                </a:lnTo>
                <a:lnTo>
                  <a:pt x="111856" y="67004"/>
                </a:lnTo>
                <a:lnTo>
                  <a:pt x="111856" y="70176"/>
                </a:lnTo>
                <a:lnTo>
                  <a:pt x="111856" y="70176"/>
                </a:lnTo>
                <a:lnTo>
                  <a:pt x="111856" y="73215"/>
                </a:lnTo>
                <a:lnTo>
                  <a:pt x="111630" y="76387"/>
                </a:lnTo>
                <a:lnTo>
                  <a:pt x="111291" y="79295"/>
                </a:lnTo>
                <a:lnTo>
                  <a:pt x="110838" y="82466"/>
                </a:lnTo>
                <a:lnTo>
                  <a:pt x="110273" y="85242"/>
                </a:lnTo>
                <a:lnTo>
                  <a:pt x="109481" y="88281"/>
                </a:lnTo>
                <a:lnTo>
                  <a:pt x="108689" y="91057"/>
                </a:lnTo>
                <a:lnTo>
                  <a:pt x="107785" y="93964"/>
                </a:lnTo>
                <a:lnTo>
                  <a:pt x="106767" y="96607"/>
                </a:lnTo>
                <a:lnTo>
                  <a:pt x="105523" y="99251"/>
                </a:lnTo>
                <a:lnTo>
                  <a:pt x="104165" y="101629"/>
                </a:lnTo>
                <a:lnTo>
                  <a:pt x="102808" y="104140"/>
                </a:lnTo>
                <a:lnTo>
                  <a:pt x="101451" y="106651"/>
                </a:lnTo>
                <a:lnTo>
                  <a:pt x="99868" y="108898"/>
                </a:lnTo>
                <a:lnTo>
                  <a:pt x="98171" y="111145"/>
                </a:lnTo>
                <a:lnTo>
                  <a:pt x="96475" y="113259"/>
                </a:lnTo>
                <a:lnTo>
                  <a:pt x="102243" y="120000"/>
                </a:lnTo>
                <a:lnTo>
                  <a:pt x="102243" y="120000"/>
                </a:lnTo>
                <a:lnTo>
                  <a:pt x="104165" y="117488"/>
                </a:lnTo>
                <a:lnTo>
                  <a:pt x="106201" y="115110"/>
                </a:lnTo>
                <a:lnTo>
                  <a:pt x="108011" y="112466"/>
                </a:lnTo>
                <a:lnTo>
                  <a:pt x="109594" y="109559"/>
                </a:lnTo>
                <a:lnTo>
                  <a:pt x="111291" y="106784"/>
                </a:lnTo>
                <a:lnTo>
                  <a:pt x="112761" y="103744"/>
                </a:lnTo>
                <a:lnTo>
                  <a:pt x="114118" y="100837"/>
                </a:lnTo>
                <a:lnTo>
                  <a:pt x="115362" y="97665"/>
                </a:lnTo>
                <a:lnTo>
                  <a:pt x="116380" y="94493"/>
                </a:lnTo>
                <a:lnTo>
                  <a:pt x="117285" y="91057"/>
                </a:lnTo>
                <a:lnTo>
                  <a:pt x="118190" y="87753"/>
                </a:lnTo>
                <a:lnTo>
                  <a:pt x="118868" y="84185"/>
                </a:lnTo>
                <a:lnTo>
                  <a:pt x="119434" y="80881"/>
                </a:lnTo>
                <a:lnTo>
                  <a:pt x="119773" y="77444"/>
                </a:lnTo>
                <a:lnTo>
                  <a:pt x="120000" y="73744"/>
                </a:lnTo>
                <a:lnTo>
                  <a:pt x="120000" y="70176"/>
                </a:lnTo>
                <a:lnTo>
                  <a:pt x="120000" y="70176"/>
                </a:lnTo>
                <a:lnTo>
                  <a:pt x="120000" y="66475"/>
                </a:lnTo>
                <a:lnTo>
                  <a:pt x="119773" y="62907"/>
                </a:lnTo>
                <a:lnTo>
                  <a:pt x="119434" y="59471"/>
                </a:lnTo>
                <a:lnTo>
                  <a:pt x="118868" y="55903"/>
                </a:lnTo>
                <a:lnTo>
                  <a:pt x="118190" y="52599"/>
                </a:lnTo>
                <a:lnTo>
                  <a:pt x="117511" y="49295"/>
                </a:lnTo>
                <a:lnTo>
                  <a:pt x="116380" y="45859"/>
                </a:lnTo>
                <a:lnTo>
                  <a:pt x="115362" y="42687"/>
                </a:lnTo>
                <a:lnTo>
                  <a:pt x="114118" y="39779"/>
                </a:lnTo>
                <a:lnTo>
                  <a:pt x="112761" y="36607"/>
                </a:lnTo>
                <a:lnTo>
                  <a:pt x="111404" y="33700"/>
                </a:lnTo>
                <a:lnTo>
                  <a:pt x="109820" y="30925"/>
                </a:lnTo>
                <a:lnTo>
                  <a:pt x="108124" y="28149"/>
                </a:lnTo>
                <a:lnTo>
                  <a:pt x="106314" y="25506"/>
                </a:lnTo>
                <a:lnTo>
                  <a:pt x="104505" y="22863"/>
                </a:lnTo>
                <a:lnTo>
                  <a:pt x="102582" y="20484"/>
                </a:lnTo>
                <a:lnTo>
                  <a:pt x="100433" y="18105"/>
                </a:lnTo>
                <a:lnTo>
                  <a:pt x="98171" y="15991"/>
                </a:lnTo>
                <a:lnTo>
                  <a:pt x="95909" y="13876"/>
                </a:lnTo>
                <a:lnTo>
                  <a:pt x="93647" y="11894"/>
                </a:lnTo>
                <a:lnTo>
                  <a:pt x="91046" y="10044"/>
                </a:lnTo>
                <a:lnTo>
                  <a:pt x="88671" y="8458"/>
                </a:lnTo>
                <a:lnTo>
                  <a:pt x="86182" y="6872"/>
                </a:lnTo>
                <a:lnTo>
                  <a:pt x="83468" y="5418"/>
                </a:lnTo>
                <a:lnTo>
                  <a:pt x="80754" y="4229"/>
                </a:lnTo>
                <a:lnTo>
                  <a:pt x="77813" y="3171"/>
                </a:lnTo>
                <a:lnTo>
                  <a:pt x="74985" y="2114"/>
                </a:lnTo>
                <a:lnTo>
                  <a:pt x="72158" y="1321"/>
                </a:lnTo>
                <a:lnTo>
                  <a:pt x="69104" y="660"/>
                </a:lnTo>
                <a:lnTo>
                  <a:pt x="66050" y="264"/>
                </a:lnTo>
                <a:lnTo>
                  <a:pt x="63110" y="0"/>
                </a:lnTo>
                <a:lnTo>
                  <a:pt x="60056" y="0"/>
                </a:lnTo>
                <a:lnTo>
                  <a:pt x="60056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9pPr>
          </a:lstStyle>
          <a:p>
            <a:pPr marL="0" marR="0" lvl="0" indent="0" algn="l" rtl="0">
              <a:spcBef>
                <a:spcPts val="0"/>
              </a:spcBef>
              <a:buNone/>
            </a:pPr>
            <a:endParaRPr sz="5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0" name="îṥļïḑé"/>
          <p:cNvSpPr/>
          <p:nvPr/>
        </p:nvSpPr>
        <p:spPr>
          <a:xfrm>
            <a:off x="7145987" y="2266419"/>
            <a:ext cx="1359481" cy="116252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56" y="0"/>
                </a:moveTo>
                <a:lnTo>
                  <a:pt x="60056" y="0"/>
                </a:lnTo>
                <a:lnTo>
                  <a:pt x="57008" y="0"/>
                </a:lnTo>
                <a:lnTo>
                  <a:pt x="53847" y="264"/>
                </a:lnTo>
                <a:lnTo>
                  <a:pt x="50912" y="660"/>
                </a:lnTo>
                <a:lnTo>
                  <a:pt x="47977" y="1321"/>
                </a:lnTo>
                <a:lnTo>
                  <a:pt x="45042" y="2114"/>
                </a:lnTo>
                <a:lnTo>
                  <a:pt x="42333" y="3171"/>
                </a:lnTo>
                <a:lnTo>
                  <a:pt x="39397" y="4229"/>
                </a:lnTo>
                <a:lnTo>
                  <a:pt x="36688" y="5418"/>
                </a:lnTo>
                <a:lnTo>
                  <a:pt x="33979" y="6872"/>
                </a:lnTo>
                <a:lnTo>
                  <a:pt x="31495" y="8458"/>
                </a:lnTo>
                <a:lnTo>
                  <a:pt x="28899" y="10044"/>
                </a:lnTo>
                <a:lnTo>
                  <a:pt x="26528" y="11894"/>
                </a:lnTo>
                <a:lnTo>
                  <a:pt x="24270" y="13876"/>
                </a:lnTo>
                <a:lnTo>
                  <a:pt x="21900" y="15991"/>
                </a:lnTo>
                <a:lnTo>
                  <a:pt x="19755" y="18105"/>
                </a:lnTo>
                <a:lnTo>
                  <a:pt x="17610" y="20484"/>
                </a:lnTo>
                <a:lnTo>
                  <a:pt x="15691" y="22863"/>
                </a:lnTo>
                <a:lnTo>
                  <a:pt x="13772" y="25506"/>
                </a:lnTo>
                <a:lnTo>
                  <a:pt x="12079" y="28149"/>
                </a:lnTo>
                <a:lnTo>
                  <a:pt x="10272" y="30925"/>
                </a:lnTo>
                <a:lnTo>
                  <a:pt x="8805" y="33700"/>
                </a:lnTo>
                <a:lnTo>
                  <a:pt x="7224" y="36607"/>
                </a:lnTo>
                <a:lnTo>
                  <a:pt x="6095" y="39779"/>
                </a:lnTo>
                <a:lnTo>
                  <a:pt x="4854" y="42687"/>
                </a:lnTo>
                <a:lnTo>
                  <a:pt x="3612" y="45859"/>
                </a:lnTo>
                <a:lnTo>
                  <a:pt x="2709" y="49295"/>
                </a:lnTo>
                <a:lnTo>
                  <a:pt x="2031" y="52599"/>
                </a:lnTo>
                <a:lnTo>
                  <a:pt x="1241" y="55903"/>
                </a:lnTo>
                <a:lnTo>
                  <a:pt x="790" y="59471"/>
                </a:lnTo>
                <a:lnTo>
                  <a:pt x="338" y="62907"/>
                </a:lnTo>
                <a:lnTo>
                  <a:pt x="225" y="66475"/>
                </a:lnTo>
                <a:lnTo>
                  <a:pt x="0" y="70176"/>
                </a:lnTo>
                <a:lnTo>
                  <a:pt x="0" y="70176"/>
                </a:lnTo>
                <a:lnTo>
                  <a:pt x="225" y="73744"/>
                </a:lnTo>
                <a:lnTo>
                  <a:pt x="338" y="77444"/>
                </a:lnTo>
                <a:lnTo>
                  <a:pt x="790" y="80881"/>
                </a:lnTo>
                <a:lnTo>
                  <a:pt x="1354" y="84185"/>
                </a:lnTo>
                <a:lnTo>
                  <a:pt x="2031" y="87753"/>
                </a:lnTo>
                <a:lnTo>
                  <a:pt x="2709" y="91057"/>
                </a:lnTo>
                <a:lnTo>
                  <a:pt x="3838" y="94493"/>
                </a:lnTo>
                <a:lnTo>
                  <a:pt x="4854" y="97665"/>
                </a:lnTo>
                <a:lnTo>
                  <a:pt x="6095" y="100837"/>
                </a:lnTo>
                <a:lnTo>
                  <a:pt x="7450" y="103744"/>
                </a:lnTo>
                <a:lnTo>
                  <a:pt x="8918" y="106784"/>
                </a:lnTo>
                <a:lnTo>
                  <a:pt x="10385" y="109559"/>
                </a:lnTo>
                <a:lnTo>
                  <a:pt x="12191" y="112466"/>
                </a:lnTo>
                <a:lnTo>
                  <a:pt x="13998" y="115110"/>
                </a:lnTo>
                <a:lnTo>
                  <a:pt x="15804" y="117488"/>
                </a:lnTo>
                <a:lnTo>
                  <a:pt x="17949" y="120000"/>
                </a:lnTo>
                <a:lnTo>
                  <a:pt x="23706" y="113259"/>
                </a:lnTo>
                <a:lnTo>
                  <a:pt x="23706" y="113259"/>
                </a:lnTo>
                <a:lnTo>
                  <a:pt x="22013" y="111145"/>
                </a:lnTo>
                <a:lnTo>
                  <a:pt x="20319" y="108898"/>
                </a:lnTo>
                <a:lnTo>
                  <a:pt x="18739" y="106651"/>
                </a:lnTo>
                <a:lnTo>
                  <a:pt x="17158" y="104140"/>
                </a:lnTo>
                <a:lnTo>
                  <a:pt x="15804" y="101629"/>
                </a:lnTo>
                <a:lnTo>
                  <a:pt x="14675" y="99251"/>
                </a:lnTo>
                <a:lnTo>
                  <a:pt x="13433" y="96607"/>
                </a:lnTo>
                <a:lnTo>
                  <a:pt x="12417" y="93964"/>
                </a:lnTo>
                <a:lnTo>
                  <a:pt x="11514" y="91057"/>
                </a:lnTo>
                <a:lnTo>
                  <a:pt x="10611" y="88281"/>
                </a:lnTo>
                <a:lnTo>
                  <a:pt x="9934" y="85242"/>
                </a:lnTo>
                <a:lnTo>
                  <a:pt x="9369" y="82466"/>
                </a:lnTo>
                <a:lnTo>
                  <a:pt x="8918" y="79295"/>
                </a:lnTo>
                <a:lnTo>
                  <a:pt x="8579" y="76387"/>
                </a:lnTo>
                <a:lnTo>
                  <a:pt x="8353" y="73215"/>
                </a:lnTo>
                <a:lnTo>
                  <a:pt x="8353" y="70176"/>
                </a:lnTo>
                <a:lnTo>
                  <a:pt x="8353" y="70176"/>
                </a:lnTo>
                <a:lnTo>
                  <a:pt x="8353" y="67004"/>
                </a:lnTo>
                <a:lnTo>
                  <a:pt x="8466" y="63832"/>
                </a:lnTo>
                <a:lnTo>
                  <a:pt x="8918" y="60792"/>
                </a:lnTo>
                <a:lnTo>
                  <a:pt x="9369" y="57885"/>
                </a:lnTo>
                <a:lnTo>
                  <a:pt x="9934" y="54845"/>
                </a:lnTo>
                <a:lnTo>
                  <a:pt x="10611" y="52070"/>
                </a:lnTo>
                <a:lnTo>
                  <a:pt x="11514" y="49295"/>
                </a:lnTo>
                <a:lnTo>
                  <a:pt x="12417" y="46387"/>
                </a:lnTo>
                <a:lnTo>
                  <a:pt x="13433" y="43744"/>
                </a:lnTo>
                <a:lnTo>
                  <a:pt x="14449" y="41101"/>
                </a:lnTo>
                <a:lnTo>
                  <a:pt x="15804" y="38722"/>
                </a:lnTo>
                <a:lnTo>
                  <a:pt x="17158" y="36211"/>
                </a:lnTo>
                <a:lnTo>
                  <a:pt x="18513" y="33700"/>
                </a:lnTo>
                <a:lnTo>
                  <a:pt x="20094" y="31453"/>
                </a:lnTo>
                <a:lnTo>
                  <a:pt x="21674" y="29339"/>
                </a:lnTo>
                <a:lnTo>
                  <a:pt x="23480" y="27224"/>
                </a:lnTo>
                <a:lnTo>
                  <a:pt x="25286" y="25242"/>
                </a:lnTo>
                <a:lnTo>
                  <a:pt x="27093" y="23392"/>
                </a:lnTo>
                <a:lnTo>
                  <a:pt x="29125" y="21541"/>
                </a:lnTo>
                <a:lnTo>
                  <a:pt x="31157" y="19823"/>
                </a:lnTo>
                <a:lnTo>
                  <a:pt x="33301" y="18237"/>
                </a:lnTo>
                <a:lnTo>
                  <a:pt x="35333" y="16784"/>
                </a:lnTo>
                <a:lnTo>
                  <a:pt x="37591" y="15462"/>
                </a:lnTo>
                <a:lnTo>
                  <a:pt x="39849" y="14273"/>
                </a:lnTo>
                <a:lnTo>
                  <a:pt x="42333" y="13215"/>
                </a:lnTo>
                <a:lnTo>
                  <a:pt x="44703" y="12290"/>
                </a:lnTo>
                <a:lnTo>
                  <a:pt x="47074" y="11365"/>
                </a:lnTo>
                <a:lnTo>
                  <a:pt x="49670" y="10704"/>
                </a:lnTo>
                <a:lnTo>
                  <a:pt x="52267" y="10176"/>
                </a:lnTo>
                <a:lnTo>
                  <a:pt x="54750" y="9779"/>
                </a:lnTo>
                <a:lnTo>
                  <a:pt x="57347" y="9647"/>
                </a:lnTo>
                <a:lnTo>
                  <a:pt x="60056" y="9515"/>
                </a:lnTo>
                <a:lnTo>
                  <a:pt x="60056" y="9515"/>
                </a:lnTo>
                <a:lnTo>
                  <a:pt x="62765" y="9647"/>
                </a:lnTo>
                <a:lnTo>
                  <a:pt x="65362" y="9779"/>
                </a:lnTo>
                <a:lnTo>
                  <a:pt x="67958" y="10176"/>
                </a:lnTo>
                <a:lnTo>
                  <a:pt x="70555" y="10704"/>
                </a:lnTo>
                <a:lnTo>
                  <a:pt x="72925" y="11365"/>
                </a:lnTo>
                <a:lnTo>
                  <a:pt x="75522" y="12290"/>
                </a:lnTo>
                <a:lnTo>
                  <a:pt x="77892" y="13215"/>
                </a:lnTo>
                <a:lnTo>
                  <a:pt x="80150" y="14273"/>
                </a:lnTo>
                <a:lnTo>
                  <a:pt x="82408" y="15462"/>
                </a:lnTo>
                <a:lnTo>
                  <a:pt x="84666" y="16784"/>
                </a:lnTo>
                <a:lnTo>
                  <a:pt x="86923" y="18237"/>
                </a:lnTo>
                <a:lnTo>
                  <a:pt x="89068" y="19823"/>
                </a:lnTo>
                <a:lnTo>
                  <a:pt x="90987" y="21541"/>
                </a:lnTo>
                <a:lnTo>
                  <a:pt x="93019" y="23392"/>
                </a:lnTo>
                <a:lnTo>
                  <a:pt x="94938" y="25242"/>
                </a:lnTo>
                <a:lnTo>
                  <a:pt x="96745" y="27224"/>
                </a:lnTo>
                <a:lnTo>
                  <a:pt x="98438" y="29339"/>
                </a:lnTo>
                <a:lnTo>
                  <a:pt x="100018" y="31453"/>
                </a:lnTo>
                <a:lnTo>
                  <a:pt x="101599" y="33700"/>
                </a:lnTo>
                <a:lnTo>
                  <a:pt x="103066" y="36211"/>
                </a:lnTo>
                <a:lnTo>
                  <a:pt x="104421" y="38722"/>
                </a:lnTo>
                <a:lnTo>
                  <a:pt x="105550" y="41101"/>
                </a:lnTo>
                <a:lnTo>
                  <a:pt x="106792" y="43744"/>
                </a:lnTo>
                <a:lnTo>
                  <a:pt x="107695" y="46387"/>
                </a:lnTo>
                <a:lnTo>
                  <a:pt x="108711" y="49295"/>
                </a:lnTo>
                <a:lnTo>
                  <a:pt x="109501" y="52070"/>
                </a:lnTo>
                <a:lnTo>
                  <a:pt x="110291" y="54845"/>
                </a:lnTo>
                <a:lnTo>
                  <a:pt x="110856" y="57885"/>
                </a:lnTo>
                <a:lnTo>
                  <a:pt x="111307" y="60792"/>
                </a:lnTo>
                <a:lnTo>
                  <a:pt x="111646" y="63832"/>
                </a:lnTo>
                <a:lnTo>
                  <a:pt x="111759" y="67004"/>
                </a:lnTo>
                <a:lnTo>
                  <a:pt x="111872" y="70176"/>
                </a:lnTo>
                <a:lnTo>
                  <a:pt x="111872" y="70176"/>
                </a:lnTo>
                <a:lnTo>
                  <a:pt x="111759" y="73215"/>
                </a:lnTo>
                <a:lnTo>
                  <a:pt x="111646" y="76387"/>
                </a:lnTo>
                <a:lnTo>
                  <a:pt x="111307" y="79295"/>
                </a:lnTo>
                <a:lnTo>
                  <a:pt x="110743" y="82466"/>
                </a:lnTo>
                <a:lnTo>
                  <a:pt x="110291" y="85242"/>
                </a:lnTo>
                <a:lnTo>
                  <a:pt x="109501" y="88281"/>
                </a:lnTo>
                <a:lnTo>
                  <a:pt x="108598" y="91057"/>
                </a:lnTo>
                <a:lnTo>
                  <a:pt x="107695" y="93964"/>
                </a:lnTo>
                <a:lnTo>
                  <a:pt x="106679" y="96607"/>
                </a:lnTo>
                <a:lnTo>
                  <a:pt x="105437" y="99251"/>
                </a:lnTo>
                <a:lnTo>
                  <a:pt x="104195" y="101629"/>
                </a:lnTo>
                <a:lnTo>
                  <a:pt x="102841" y="104140"/>
                </a:lnTo>
                <a:lnTo>
                  <a:pt x="101373" y="106651"/>
                </a:lnTo>
                <a:lnTo>
                  <a:pt x="99905" y="108898"/>
                </a:lnTo>
                <a:lnTo>
                  <a:pt x="98212" y="111145"/>
                </a:lnTo>
                <a:lnTo>
                  <a:pt x="96406" y="113259"/>
                </a:lnTo>
                <a:lnTo>
                  <a:pt x="102276" y="120000"/>
                </a:lnTo>
                <a:lnTo>
                  <a:pt x="102276" y="120000"/>
                </a:lnTo>
                <a:lnTo>
                  <a:pt x="104195" y="117488"/>
                </a:lnTo>
                <a:lnTo>
                  <a:pt x="106227" y="115110"/>
                </a:lnTo>
                <a:lnTo>
                  <a:pt x="108033" y="112466"/>
                </a:lnTo>
                <a:lnTo>
                  <a:pt x="109614" y="109559"/>
                </a:lnTo>
                <a:lnTo>
                  <a:pt x="111194" y="106784"/>
                </a:lnTo>
                <a:lnTo>
                  <a:pt x="112662" y="103744"/>
                </a:lnTo>
                <a:lnTo>
                  <a:pt x="114016" y="100837"/>
                </a:lnTo>
                <a:lnTo>
                  <a:pt x="115258" y="97665"/>
                </a:lnTo>
                <a:lnTo>
                  <a:pt x="116274" y="94493"/>
                </a:lnTo>
                <a:lnTo>
                  <a:pt x="117290" y="91057"/>
                </a:lnTo>
                <a:lnTo>
                  <a:pt x="118080" y="87753"/>
                </a:lnTo>
                <a:lnTo>
                  <a:pt x="118871" y="84185"/>
                </a:lnTo>
                <a:lnTo>
                  <a:pt x="119322" y="80881"/>
                </a:lnTo>
                <a:lnTo>
                  <a:pt x="119774" y="77444"/>
                </a:lnTo>
                <a:lnTo>
                  <a:pt x="119887" y="73744"/>
                </a:lnTo>
                <a:lnTo>
                  <a:pt x="120000" y="70176"/>
                </a:lnTo>
                <a:lnTo>
                  <a:pt x="120000" y="70176"/>
                </a:lnTo>
                <a:lnTo>
                  <a:pt x="119887" y="66475"/>
                </a:lnTo>
                <a:lnTo>
                  <a:pt x="119774" y="62907"/>
                </a:lnTo>
                <a:lnTo>
                  <a:pt x="119322" y="59471"/>
                </a:lnTo>
                <a:lnTo>
                  <a:pt x="118871" y="55903"/>
                </a:lnTo>
                <a:lnTo>
                  <a:pt x="118080" y="52599"/>
                </a:lnTo>
                <a:lnTo>
                  <a:pt x="117290" y="49295"/>
                </a:lnTo>
                <a:lnTo>
                  <a:pt x="116387" y="45859"/>
                </a:lnTo>
                <a:lnTo>
                  <a:pt x="115371" y="42687"/>
                </a:lnTo>
                <a:lnTo>
                  <a:pt x="114129" y="39779"/>
                </a:lnTo>
                <a:lnTo>
                  <a:pt x="112775" y="36607"/>
                </a:lnTo>
                <a:lnTo>
                  <a:pt x="111307" y="33700"/>
                </a:lnTo>
                <a:lnTo>
                  <a:pt x="109840" y="30925"/>
                </a:lnTo>
                <a:lnTo>
                  <a:pt x="108146" y="28149"/>
                </a:lnTo>
                <a:lnTo>
                  <a:pt x="106340" y="25506"/>
                </a:lnTo>
                <a:lnTo>
                  <a:pt x="104421" y="22863"/>
                </a:lnTo>
                <a:lnTo>
                  <a:pt x="102389" y="20484"/>
                </a:lnTo>
                <a:lnTo>
                  <a:pt x="100357" y="18105"/>
                </a:lnTo>
                <a:lnTo>
                  <a:pt x="98212" y="15991"/>
                </a:lnTo>
                <a:lnTo>
                  <a:pt x="95954" y="13876"/>
                </a:lnTo>
                <a:lnTo>
                  <a:pt x="93584" y="11894"/>
                </a:lnTo>
                <a:lnTo>
                  <a:pt x="91213" y="10044"/>
                </a:lnTo>
                <a:lnTo>
                  <a:pt x="88617" y="8458"/>
                </a:lnTo>
                <a:lnTo>
                  <a:pt x="86020" y="6872"/>
                </a:lnTo>
                <a:lnTo>
                  <a:pt x="83311" y="5418"/>
                </a:lnTo>
                <a:lnTo>
                  <a:pt x="80602" y="4229"/>
                </a:lnTo>
                <a:lnTo>
                  <a:pt x="77892" y="3171"/>
                </a:lnTo>
                <a:lnTo>
                  <a:pt x="75070" y="2114"/>
                </a:lnTo>
                <a:lnTo>
                  <a:pt x="72248" y="1321"/>
                </a:lnTo>
                <a:lnTo>
                  <a:pt x="69200" y="660"/>
                </a:lnTo>
                <a:lnTo>
                  <a:pt x="66152" y="264"/>
                </a:lnTo>
                <a:lnTo>
                  <a:pt x="63217" y="0"/>
                </a:lnTo>
                <a:lnTo>
                  <a:pt x="60056" y="0"/>
                </a:lnTo>
                <a:lnTo>
                  <a:pt x="60056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9pPr>
          </a:lstStyle>
          <a:p>
            <a:pPr marL="0" marR="0" lvl="0" indent="0" algn="l" rtl="0">
              <a:spcBef>
                <a:spcPts val="0"/>
              </a:spcBef>
              <a:buNone/>
            </a:pPr>
            <a:endParaRPr sz="5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1" name="iṣ1îḍè"/>
          <p:cNvSpPr/>
          <p:nvPr/>
        </p:nvSpPr>
        <p:spPr>
          <a:xfrm>
            <a:off x="6257145" y="3367306"/>
            <a:ext cx="1359481" cy="116252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112" y="120000"/>
                </a:moveTo>
                <a:lnTo>
                  <a:pt x="60112" y="120000"/>
                </a:lnTo>
                <a:lnTo>
                  <a:pt x="63050" y="119867"/>
                </a:lnTo>
                <a:lnTo>
                  <a:pt x="66101" y="119735"/>
                </a:lnTo>
                <a:lnTo>
                  <a:pt x="69152" y="119207"/>
                </a:lnTo>
                <a:lnTo>
                  <a:pt x="72090" y="118679"/>
                </a:lnTo>
                <a:lnTo>
                  <a:pt x="74915" y="117755"/>
                </a:lnTo>
                <a:lnTo>
                  <a:pt x="77853" y="116831"/>
                </a:lnTo>
                <a:lnTo>
                  <a:pt x="80677" y="115775"/>
                </a:lnTo>
                <a:lnTo>
                  <a:pt x="83389" y="114455"/>
                </a:lnTo>
                <a:lnTo>
                  <a:pt x="85988" y="113003"/>
                </a:lnTo>
                <a:lnTo>
                  <a:pt x="88700" y="111551"/>
                </a:lnTo>
                <a:lnTo>
                  <a:pt x="91073" y="109834"/>
                </a:lnTo>
                <a:lnTo>
                  <a:pt x="93446" y="108118"/>
                </a:lnTo>
                <a:lnTo>
                  <a:pt x="95932" y="106138"/>
                </a:lnTo>
                <a:lnTo>
                  <a:pt x="98192" y="104026"/>
                </a:lnTo>
                <a:lnTo>
                  <a:pt x="100451" y="101782"/>
                </a:lnTo>
                <a:lnTo>
                  <a:pt x="102485" y="99537"/>
                </a:lnTo>
                <a:lnTo>
                  <a:pt x="104519" y="97029"/>
                </a:lnTo>
                <a:lnTo>
                  <a:pt x="106327" y="94521"/>
                </a:lnTo>
                <a:lnTo>
                  <a:pt x="108135" y="91881"/>
                </a:lnTo>
                <a:lnTo>
                  <a:pt x="109717" y="89108"/>
                </a:lnTo>
                <a:lnTo>
                  <a:pt x="111412" y="86336"/>
                </a:lnTo>
                <a:lnTo>
                  <a:pt x="112768" y="83300"/>
                </a:lnTo>
                <a:lnTo>
                  <a:pt x="114124" y="80264"/>
                </a:lnTo>
                <a:lnTo>
                  <a:pt x="115254" y="77095"/>
                </a:lnTo>
                <a:lnTo>
                  <a:pt x="116384" y="73927"/>
                </a:lnTo>
                <a:lnTo>
                  <a:pt x="117288" y="70759"/>
                </a:lnTo>
                <a:lnTo>
                  <a:pt x="118192" y="67458"/>
                </a:lnTo>
                <a:lnTo>
                  <a:pt x="118757" y="64026"/>
                </a:lnTo>
                <a:lnTo>
                  <a:pt x="119322" y="60594"/>
                </a:lnTo>
                <a:lnTo>
                  <a:pt x="119661" y="57161"/>
                </a:lnTo>
                <a:lnTo>
                  <a:pt x="120000" y="53465"/>
                </a:lnTo>
                <a:lnTo>
                  <a:pt x="120000" y="49900"/>
                </a:lnTo>
                <a:lnTo>
                  <a:pt x="120000" y="49900"/>
                </a:lnTo>
                <a:lnTo>
                  <a:pt x="120000" y="46204"/>
                </a:lnTo>
                <a:lnTo>
                  <a:pt x="119661" y="42640"/>
                </a:lnTo>
                <a:lnTo>
                  <a:pt x="119322" y="39207"/>
                </a:lnTo>
                <a:lnTo>
                  <a:pt x="118757" y="35643"/>
                </a:lnTo>
                <a:lnTo>
                  <a:pt x="118192" y="32343"/>
                </a:lnTo>
                <a:lnTo>
                  <a:pt x="117288" y="29042"/>
                </a:lnTo>
                <a:lnTo>
                  <a:pt x="116384" y="25610"/>
                </a:lnTo>
                <a:lnTo>
                  <a:pt x="115254" y="22442"/>
                </a:lnTo>
                <a:lnTo>
                  <a:pt x="113898" y="19273"/>
                </a:lnTo>
                <a:lnTo>
                  <a:pt x="112768" y="16369"/>
                </a:lnTo>
                <a:lnTo>
                  <a:pt x="111186" y="13333"/>
                </a:lnTo>
                <a:lnTo>
                  <a:pt x="109604" y="10561"/>
                </a:lnTo>
                <a:lnTo>
                  <a:pt x="107909" y="7656"/>
                </a:lnTo>
                <a:lnTo>
                  <a:pt x="106101" y="5016"/>
                </a:lnTo>
                <a:lnTo>
                  <a:pt x="104180" y="2508"/>
                </a:lnTo>
                <a:lnTo>
                  <a:pt x="102259" y="0"/>
                </a:lnTo>
                <a:lnTo>
                  <a:pt x="96497" y="6864"/>
                </a:lnTo>
                <a:lnTo>
                  <a:pt x="96497" y="6864"/>
                </a:lnTo>
                <a:lnTo>
                  <a:pt x="98192" y="8976"/>
                </a:lnTo>
                <a:lnTo>
                  <a:pt x="99774" y="11089"/>
                </a:lnTo>
                <a:lnTo>
                  <a:pt x="101355" y="13333"/>
                </a:lnTo>
                <a:lnTo>
                  <a:pt x="102824" y="15841"/>
                </a:lnTo>
                <a:lnTo>
                  <a:pt x="104180" y="18217"/>
                </a:lnTo>
                <a:lnTo>
                  <a:pt x="105536" y="20858"/>
                </a:lnTo>
                <a:lnTo>
                  <a:pt x="106553" y="23498"/>
                </a:lnTo>
                <a:lnTo>
                  <a:pt x="107683" y="26138"/>
                </a:lnTo>
                <a:lnTo>
                  <a:pt x="108700" y="29042"/>
                </a:lnTo>
                <a:lnTo>
                  <a:pt x="109378" y="31815"/>
                </a:lnTo>
                <a:lnTo>
                  <a:pt x="110169" y="34587"/>
                </a:lnTo>
                <a:lnTo>
                  <a:pt x="110734" y="37623"/>
                </a:lnTo>
                <a:lnTo>
                  <a:pt x="111186" y="40528"/>
                </a:lnTo>
                <a:lnTo>
                  <a:pt x="111525" y="43564"/>
                </a:lnTo>
                <a:lnTo>
                  <a:pt x="111638" y="46732"/>
                </a:lnTo>
                <a:lnTo>
                  <a:pt x="111864" y="49900"/>
                </a:lnTo>
                <a:lnTo>
                  <a:pt x="111864" y="49900"/>
                </a:lnTo>
                <a:lnTo>
                  <a:pt x="111638" y="53069"/>
                </a:lnTo>
                <a:lnTo>
                  <a:pt x="111525" y="56105"/>
                </a:lnTo>
                <a:lnTo>
                  <a:pt x="111186" y="59009"/>
                </a:lnTo>
                <a:lnTo>
                  <a:pt x="110734" y="62046"/>
                </a:lnTo>
                <a:lnTo>
                  <a:pt x="110169" y="65082"/>
                </a:lnTo>
                <a:lnTo>
                  <a:pt x="109378" y="67854"/>
                </a:lnTo>
                <a:lnTo>
                  <a:pt x="108700" y="70627"/>
                </a:lnTo>
                <a:lnTo>
                  <a:pt x="107796" y="73399"/>
                </a:lnTo>
                <a:lnTo>
                  <a:pt x="106779" y="76039"/>
                </a:lnTo>
                <a:lnTo>
                  <a:pt x="105536" y="78679"/>
                </a:lnTo>
                <a:lnTo>
                  <a:pt x="104293" y="81320"/>
                </a:lnTo>
                <a:lnTo>
                  <a:pt x="102937" y="83828"/>
                </a:lnTo>
                <a:lnTo>
                  <a:pt x="101581" y="86072"/>
                </a:lnTo>
                <a:lnTo>
                  <a:pt x="100000" y="88448"/>
                </a:lnTo>
                <a:lnTo>
                  <a:pt x="98305" y="90693"/>
                </a:lnTo>
                <a:lnTo>
                  <a:pt x="96610" y="92673"/>
                </a:lnTo>
                <a:lnTo>
                  <a:pt x="94802" y="94785"/>
                </a:lnTo>
                <a:lnTo>
                  <a:pt x="92994" y="96633"/>
                </a:lnTo>
                <a:lnTo>
                  <a:pt x="91073" y="98481"/>
                </a:lnTo>
                <a:lnTo>
                  <a:pt x="88926" y="100198"/>
                </a:lnTo>
                <a:lnTo>
                  <a:pt x="86892" y="101782"/>
                </a:lnTo>
                <a:lnTo>
                  <a:pt x="84745" y="103234"/>
                </a:lnTo>
                <a:lnTo>
                  <a:pt x="82485" y="104422"/>
                </a:lnTo>
                <a:lnTo>
                  <a:pt x="80225" y="105610"/>
                </a:lnTo>
                <a:lnTo>
                  <a:pt x="77853" y="106666"/>
                </a:lnTo>
                <a:lnTo>
                  <a:pt x="75367" y="107722"/>
                </a:lnTo>
                <a:lnTo>
                  <a:pt x="72994" y="108646"/>
                </a:lnTo>
                <a:lnTo>
                  <a:pt x="70508" y="109174"/>
                </a:lnTo>
                <a:lnTo>
                  <a:pt x="67909" y="109702"/>
                </a:lnTo>
                <a:lnTo>
                  <a:pt x="65310" y="110231"/>
                </a:lnTo>
                <a:lnTo>
                  <a:pt x="62598" y="110363"/>
                </a:lnTo>
                <a:lnTo>
                  <a:pt x="60112" y="110363"/>
                </a:lnTo>
                <a:lnTo>
                  <a:pt x="60112" y="110363"/>
                </a:lnTo>
                <a:lnTo>
                  <a:pt x="57401" y="110363"/>
                </a:lnTo>
                <a:lnTo>
                  <a:pt x="54689" y="110231"/>
                </a:lnTo>
                <a:lnTo>
                  <a:pt x="52090" y="109702"/>
                </a:lnTo>
                <a:lnTo>
                  <a:pt x="49491" y="109174"/>
                </a:lnTo>
                <a:lnTo>
                  <a:pt x="47005" y="108646"/>
                </a:lnTo>
                <a:lnTo>
                  <a:pt x="44519" y="107722"/>
                </a:lnTo>
                <a:lnTo>
                  <a:pt x="42146" y="106666"/>
                </a:lnTo>
                <a:lnTo>
                  <a:pt x="39774" y="105610"/>
                </a:lnTo>
                <a:lnTo>
                  <a:pt x="37514" y="104422"/>
                </a:lnTo>
                <a:lnTo>
                  <a:pt x="35254" y="103234"/>
                </a:lnTo>
                <a:lnTo>
                  <a:pt x="33107" y="101782"/>
                </a:lnTo>
                <a:lnTo>
                  <a:pt x="31073" y="100198"/>
                </a:lnTo>
                <a:lnTo>
                  <a:pt x="28926" y="98481"/>
                </a:lnTo>
                <a:lnTo>
                  <a:pt x="27005" y="96633"/>
                </a:lnTo>
                <a:lnTo>
                  <a:pt x="25197" y="94785"/>
                </a:lnTo>
                <a:lnTo>
                  <a:pt x="23389" y="92673"/>
                </a:lnTo>
                <a:lnTo>
                  <a:pt x="21694" y="90693"/>
                </a:lnTo>
                <a:lnTo>
                  <a:pt x="20000" y="88448"/>
                </a:lnTo>
                <a:lnTo>
                  <a:pt x="18531" y="86072"/>
                </a:lnTo>
                <a:lnTo>
                  <a:pt x="17062" y="83828"/>
                </a:lnTo>
                <a:lnTo>
                  <a:pt x="15706" y="81320"/>
                </a:lnTo>
                <a:lnTo>
                  <a:pt x="14463" y="78679"/>
                </a:lnTo>
                <a:lnTo>
                  <a:pt x="13220" y="76039"/>
                </a:lnTo>
                <a:lnTo>
                  <a:pt x="12203" y="73399"/>
                </a:lnTo>
                <a:lnTo>
                  <a:pt x="11299" y="70627"/>
                </a:lnTo>
                <a:lnTo>
                  <a:pt x="10508" y="67854"/>
                </a:lnTo>
                <a:lnTo>
                  <a:pt x="9830" y="65082"/>
                </a:lnTo>
                <a:lnTo>
                  <a:pt x="9152" y="62046"/>
                </a:lnTo>
                <a:lnTo>
                  <a:pt x="8700" y="59009"/>
                </a:lnTo>
                <a:lnTo>
                  <a:pt x="8474" y="56105"/>
                </a:lnTo>
                <a:lnTo>
                  <a:pt x="8248" y="53069"/>
                </a:lnTo>
                <a:lnTo>
                  <a:pt x="8135" y="49900"/>
                </a:lnTo>
                <a:lnTo>
                  <a:pt x="8135" y="49900"/>
                </a:lnTo>
                <a:lnTo>
                  <a:pt x="8248" y="46732"/>
                </a:lnTo>
                <a:lnTo>
                  <a:pt x="8474" y="43564"/>
                </a:lnTo>
                <a:lnTo>
                  <a:pt x="8700" y="40528"/>
                </a:lnTo>
                <a:lnTo>
                  <a:pt x="9152" y="37623"/>
                </a:lnTo>
                <a:lnTo>
                  <a:pt x="9830" y="34587"/>
                </a:lnTo>
                <a:lnTo>
                  <a:pt x="10508" y="31815"/>
                </a:lnTo>
                <a:lnTo>
                  <a:pt x="11299" y="29042"/>
                </a:lnTo>
                <a:lnTo>
                  <a:pt x="12316" y="26138"/>
                </a:lnTo>
                <a:lnTo>
                  <a:pt x="13446" y="23498"/>
                </a:lnTo>
                <a:lnTo>
                  <a:pt x="14463" y="20858"/>
                </a:lnTo>
                <a:lnTo>
                  <a:pt x="15819" y="18217"/>
                </a:lnTo>
                <a:lnTo>
                  <a:pt x="17175" y="15841"/>
                </a:lnTo>
                <a:lnTo>
                  <a:pt x="18644" y="13333"/>
                </a:lnTo>
                <a:lnTo>
                  <a:pt x="20225" y="11089"/>
                </a:lnTo>
                <a:lnTo>
                  <a:pt x="21807" y="8976"/>
                </a:lnTo>
                <a:lnTo>
                  <a:pt x="23615" y="6864"/>
                </a:lnTo>
                <a:lnTo>
                  <a:pt x="17740" y="0"/>
                </a:lnTo>
                <a:lnTo>
                  <a:pt x="17740" y="0"/>
                </a:lnTo>
                <a:lnTo>
                  <a:pt x="15819" y="2508"/>
                </a:lnTo>
                <a:lnTo>
                  <a:pt x="13898" y="5016"/>
                </a:lnTo>
                <a:lnTo>
                  <a:pt x="12090" y="7656"/>
                </a:lnTo>
                <a:lnTo>
                  <a:pt x="10395" y="10561"/>
                </a:lnTo>
                <a:lnTo>
                  <a:pt x="8700" y="13333"/>
                </a:lnTo>
                <a:lnTo>
                  <a:pt x="7231" y="16369"/>
                </a:lnTo>
                <a:lnTo>
                  <a:pt x="5988" y="19273"/>
                </a:lnTo>
                <a:lnTo>
                  <a:pt x="4632" y="22442"/>
                </a:lnTo>
                <a:lnTo>
                  <a:pt x="3615" y="25610"/>
                </a:lnTo>
                <a:lnTo>
                  <a:pt x="2711" y="29042"/>
                </a:lnTo>
                <a:lnTo>
                  <a:pt x="1807" y="32343"/>
                </a:lnTo>
                <a:lnTo>
                  <a:pt x="1242" y="35643"/>
                </a:lnTo>
                <a:lnTo>
                  <a:pt x="564" y="39207"/>
                </a:lnTo>
                <a:lnTo>
                  <a:pt x="338" y="42640"/>
                </a:lnTo>
                <a:lnTo>
                  <a:pt x="0" y="46204"/>
                </a:lnTo>
                <a:lnTo>
                  <a:pt x="0" y="49900"/>
                </a:lnTo>
                <a:lnTo>
                  <a:pt x="0" y="49900"/>
                </a:lnTo>
                <a:lnTo>
                  <a:pt x="0" y="53465"/>
                </a:lnTo>
                <a:lnTo>
                  <a:pt x="338" y="57161"/>
                </a:lnTo>
                <a:lnTo>
                  <a:pt x="564" y="60594"/>
                </a:lnTo>
                <a:lnTo>
                  <a:pt x="1242" y="64026"/>
                </a:lnTo>
                <a:lnTo>
                  <a:pt x="1807" y="67458"/>
                </a:lnTo>
                <a:lnTo>
                  <a:pt x="2711" y="70759"/>
                </a:lnTo>
                <a:lnTo>
                  <a:pt x="3615" y="73927"/>
                </a:lnTo>
                <a:lnTo>
                  <a:pt x="4632" y="77095"/>
                </a:lnTo>
                <a:lnTo>
                  <a:pt x="5875" y="80264"/>
                </a:lnTo>
                <a:lnTo>
                  <a:pt x="7231" y="83300"/>
                </a:lnTo>
                <a:lnTo>
                  <a:pt x="8587" y="86336"/>
                </a:lnTo>
                <a:lnTo>
                  <a:pt x="10282" y="89108"/>
                </a:lnTo>
                <a:lnTo>
                  <a:pt x="11864" y="91881"/>
                </a:lnTo>
                <a:lnTo>
                  <a:pt x="13672" y="94521"/>
                </a:lnTo>
                <a:lnTo>
                  <a:pt x="15480" y="97029"/>
                </a:lnTo>
                <a:lnTo>
                  <a:pt x="17514" y="99537"/>
                </a:lnTo>
                <a:lnTo>
                  <a:pt x="19548" y="101782"/>
                </a:lnTo>
                <a:lnTo>
                  <a:pt x="21807" y="104026"/>
                </a:lnTo>
                <a:lnTo>
                  <a:pt x="24067" y="106138"/>
                </a:lnTo>
                <a:lnTo>
                  <a:pt x="26553" y="108118"/>
                </a:lnTo>
                <a:lnTo>
                  <a:pt x="28926" y="109834"/>
                </a:lnTo>
                <a:lnTo>
                  <a:pt x="31299" y="111551"/>
                </a:lnTo>
                <a:lnTo>
                  <a:pt x="34011" y="113003"/>
                </a:lnTo>
                <a:lnTo>
                  <a:pt x="36610" y="114455"/>
                </a:lnTo>
                <a:lnTo>
                  <a:pt x="39322" y="115775"/>
                </a:lnTo>
                <a:lnTo>
                  <a:pt x="42146" y="116831"/>
                </a:lnTo>
                <a:lnTo>
                  <a:pt x="44971" y="117755"/>
                </a:lnTo>
                <a:lnTo>
                  <a:pt x="47909" y="118679"/>
                </a:lnTo>
                <a:lnTo>
                  <a:pt x="50847" y="119207"/>
                </a:lnTo>
                <a:lnTo>
                  <a:pt x="53898" y="119735"/>
                </a:lnTo>
                <a:lnTo>
                  <a:pt x="56949" y="119867"/>
                </a:lnTo>
                <a:lnTo>
                  <a:pt x="60112" y="120000"/>
                </a:lnTo>
                <a:lnTo>
                  <a:pt x="60112" y="120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9pPr>
          </a:lstStyle>
          <a:p>
            <a:pPr marL="0" marR="0" lvl="0" indent="0" algn="l" rtl="0">
              <a:spcBef>
                <a:spcPts val="0"/>
              </a:spcBef>
              <a:buNone/>
            </a:pPr>
            <a:endParaRPr sz="5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2" name="i$ḷîdé"/>
          <p:cNvSpPr/>
          <p:nvPr/>
        </p:nvSpPr>
        <p:spPr>
          <a:xfrm>
            <a:off x="4475625" y="3367306"/>
            <a:ext cx="1359481" cy="116252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9943" y="120000"/>
                </a:moveTo>
                <a:lnTo>
                  <a:pt x="59943" y="120000"/>
                </a:lnTo>
                <a:lnTo>
                  <a:pt x="63104" y="119867"/>
                </a:lnTo>
                <a:lnTo>
                  <a:pt x="66152" y="119735"/>
                </a:lnTo>
                <a:lnTo>
                  <a:pt x="69200" y="119207"/>
                </a:lnTo>
                <a:lnTo>
                  <a:pt x="72135" y="118679"/>
                </a:lnTo>
                <a:lnTo>
                  <a:pt x="75070" y="117755"/>
                </a:lnTo>
                <a:lnTo>
                  <a:pt x="77892" y="116831"/>
                </a:lnTo>
                <a:lnTo>
                  <a:pt x="80602" y="115775"/>
                </a:lnTo>
                <a:lnTo>
                  <a:pt x="83311" y="114455"/>
                </a:lnTo>
                <a:lnTo>
                  <a:pt x="86020" y="113003"/>
                </a:lnTo>
                <a:lnTo>
                  <a:pt x="88504" y="111551"/>
                </a:lnTo>
                <a:lnTo>
                  <a:pt x="91100" y="109834"/>
                </a:lnTo>
                <a:lnTo>
                  <a:pt x="93471" y="108118"/>
                </a:lnTo>
                <a:lnTo>
                  <a:pt x="95954" y="106138"/>
                </a:lnTo>
                <a:lnTo>
                  <a:pt x="98212" y="104026"/>
                </a:lnTo>
                <a:lnTo>
                  <a:pt x="100244" y="101782"/>
                </a:lnTo>
                <a:lnTo>
                  <a:pt x="102389" y="99537"/>
                </a:lnTo>
                <a:lnTo>
                  <a:pt x="104308" y="97029"/>
                </a:lnTo>
                <a:lnTo>
                  <a:pt x="106340" y="94521"/>
                </a:lnTo>
                <a:lnTo>
                  <a:pt x="108146" y="91881"/>
                </a:lnTo>
                <a:lnTo>
                  <a:pt x="109727" y="89108"/>
                </a:lnTo>
                <a:lnTo>
                  <a:pt x="111307" y="86336"/>
                </a:lnTo>
                <a:lnTo>
                  <a:pt x="112775" y="83300"/>
                </a:lnTo>
                <a:lnTo>
                  <a:pt x="114129" y="80264"/>
                </a:lnTo>
                <a:lnTo>
                  <a:pt x="115371" y="77095"/>
                </a:lnTo>
                <a:lnTo>
                  <a:pt x="116387" y="73927"/>
                </a:lnTo>
                <a:lnTo>
                  <a:pt x="117290" y="70759"/>
                </a:lnTo>
                <a:lnTo>
                  <a:pt x="118193" y="67458"/>
                </a:lnTo>
                <a:lnTo>
                  <a:pt x="118758" y="64026"/>
                </a:lnTo>
                <a:lnTo>
                  <a:pt x="119209" y="60594"/>
                </a:lnTo>
                <a:lnTo>
                  <a:pt x="119661" y="57161"/>
                </a:lnTo>
                <a:lnTo>
                  <a:pt x="120000" y="53465"/>
                </a:lnTo>
                <a:lnTo>
                  <a:pt x="120000" y="49900"/>
                </a:lnTo>
                <a:lnTo>
                  <a:pt x="120000" y="49900"/>
                </a:lnTo>
                <a:lnTo>
                  <a:pt x="120000" y="46204"/>
                </a:lnTo>
                <a:lnTo>
                  <a:pt x="119661" y="42640"/>
                </a:lnTo>
                <a:lnTo>
                  <a:pt x="119209" y="39207"/>
                </a:lnTo>
                <a:lnTo>
                  <a:pt x="118758" y="35643"/>
                </a:lnTo>
                <a:lnTo>
                  <a:pt x="118080" y="32343"/>
                </a:lnTo>
                <a:lnTo>
                  <a:pt x="117290" y="29042"/>
                </a:lnTo>
                <a:lnTo>
                  <a:pt x="116387" y="25610"/>
                </a:lnTo>
                <a:lnTo>
                  <a:pt x="115145" y="22442"/>
                </a:lnTo>
                <a:lnTo>
                  <a:pt x="114016" y="19273"/>
                </a:lnTo>
                <a:lnTo>
                  <a:pt x="112662" y="16369"/>
                </a:lnTo>
                <a:lnTo>
                  <a:pt x="111307" y="13333"/>
                </a:lnTo>
                <a:lnTo>
                  <a:pt x="109614" y="10561"/>
                </a:lnTo>
                <a:lnTo>
                  <a:pt x="107920" y="7656"/>
                </a:lnTo>
                <a:lnTo>
                  <a:pt x="106114" y="5016"/>
                </a:lnTo>
                <a:lnTo>
                  <a:pt x="104195" y="2508"/>
                </a:lnTo>
                <a:lnTo>
                  <a:pt x="102276" y="0"/>
                </a:lnTo>
                <a:lnTo>
                  <a:pt x="96406" y="6864"/>
                </a:lnTo>
                <a:lnTo>
                  <a:pt x="96406" y="6864"/>
                </a:lnTo>
                <a:lnTo>
                  <a:pt x="98212" y="8976"/>
                </a:lnTo>
                <a:lnTo>
                  <a:pt x="99793" y="11089"/>
                </a:lnTo>
                <a:lnTo>
                  <a:pt x="101373" y="13333"/>
                </a:lnTo>
                <a:lnTo>
                  <a:pt x="102841" y="15841"/>
                </a:lnTo>
                <a:lnTo>
                  <a:pt x="104195" y="18217"/>
                </a:lnTo>
                <a:lnTo>
                  <a:pt x="105437" y="20858"/>
                </a:lnTo>
                <a:lnTo>
                  <a:pt x="106566" y="23498"/>
                </a:lnTo>
                <a:lnTo>
                  <a:pt x="107695" y="26138"/>
                </a:lnTo>
                <a:lnTo>
                  <a:pt x="108598" y="29042"/>
                </a:lnTo>
                <a:lnTo>
                  <a:pt x="109501" y="31815"/>
                </a:lnTo>
                <a:lnTo>
                  <a:pt x="110178" y="34587"/>
                </a:lnTo>
                <a:lnTo>
                  <a:pt x="110856" y="37623"/>
                </a:lnTo>
                <a:lnTo>
                  <a:pt x="111307" y="40528"/>
                </a:lnTo>
                <a:lnTo>
                  <a:pt x="111533" y="43564"/>
                </a:lnTo>
                <a:lnTo>
                  <a:pt x="111759" y="46732"/>
                </a:lnTo>
                <a:lnTo>
                  <a:pt x="111872" y="49900"/>
                </a:lnTo>
                <a:lnTo>
                  <a:pt x="111872" y="49900"/>
                </a:lnTo>
                <a:lnTo>
                  <a:pt x="111759" y="53069"/>
                </a:lnTo>
                <a:lnTo>
                  <a:pt x="111533" y="56105"/>
                </a:lnTo>
                <a:lnTo>
                  <a:pt x="111307" y="59009"/>
                </a:lnTo>
                <a:lnTo>
                  <a:pt x="110856" y="62046"/>
                </a:lnTo>
                <a:lnTo>
                  <a:pt x="110178" y="65082"/>
                </a:lnTo>
                <a:lnTo>
                  <a:pt x="109501" y="67854"/>
                </a:lnTo>
                <a:lnTo>
                  <a:pt x="108711" y="70627"/>
                </a:lnTo>
                <a:lnTo>
                  <a:pt x="107808" y="73399"/>
                </a:lnTo>
                <a:lnTo>
                  <a:pt x="106792" y="76039"/>
                </a:lnTo>
                <a:lnTo>
                  <a:pt x="105550" y="78679"/>
                </a:lnTo>
                <a:lnTo>
                  <a:pt x="104308" y="81320"/>
                </a:lnTo>
                <a:lnTo>
                  <a:pt x="102953" y="83828"/>
                </a:lnTo>
                <a:lnTo>
                  <a:pt x="101486" y="86072"/>
                </a:lnTo>
                <a:lnTo>
                  <a:pt x="100018" y="88448"/>
                </a:lnTo>
                <a:lnTo>
                  <a:pt x="98325" y="90693"/>
                </a:lnTo>
                <a:lnTo>
                  <a:pt x="96632" y="92673"/>
                </a:lnTo>
                <a:lnTo>
                  <a:pt x="94825" y="94785"/>
                </a:lnTo>
                <a:lnTo>
                  <a:pt x="92906" y="96633"/>
                </a:lnTo>
                <a:lnTo>
                  <a:pt x="90987" y="98481"/>
                </a:lnTo>
                <a:lnTo>
                  <a:pt x="88955" y="100198"/>
                </a:lnTo>
                <a:lnTo>
                  <a:pt x="86923" y="101782"/>
                </a:lnTo>
                <a:lnTo>
                  <a:pt x="84666" y="103234"/>
                </a:lnTo>
                <a:lnTo>
                  <a:pt x="82521" y="104422"/>
                </a:lnTo>
                <a:lnTo>
                  <a:pt x="80150" y="105610"/>
                </a:lnTo>
                <a:lnTo>
                  <a:pt x="77892" y="106666"/>
                </a:lnTo>
                <a:lnTo>
                  <a:pt x="75522" y="107722"/>
                </a:lnTo>
                <a:lnTo>
                  <a:pt x="72925" y="108646"/>
                </a:lnTo>
                <a:lnTo>
                  <a:pt x="70555" y="109174"/>
                </a:lnTo>
                <a:lnTo>
                  <a:pt x="67958" y="109702"/>
                </a:lnTo>
                <a:lnTo>
                  <a:pt x="65249" y="110231"/>
                </a:lnTo>
                <a:lnTo>
                  <a:pt x="62652" y="110363"/>
                </a:lnTo>
                <a:lnTo>
                  <a:pt x="59943" y="110363"/>
                </a:lnTo>
                <a:lnTo>
                  <a:pt x="59943" y="110363"/>
                </a:lnTo>
                <a:lnTo>
                  <a:pt x="57460" y="110363"/>
                </a:lnTo>
                <a:lnTo>
                  <a:pt x="54750" y="110231"/>
                </a:lnTo>
                <a:lnTo>
                  <a:pt x="52154" y="109702"/>
                </a:lnTo>
                <a:lnTo>
                  <a:pt x="49557" y="109174"/>
                </a:lnTo>
                <a:lnTo>
                  <a:pt x="47074" y="108646"/>
                </a:lnTo>
                <a:lnTo>
                  <a:pt x="44703" y="107722"/>
                </a:lnTo>
                <a:lnTo>
                  <a:pt x="42220" y="106666"/>
                </a:lnTo>
                <a:lnTo>
                  <a:pt x="39849" y="105610"/>
                </a:lnTo>
                <a:lnTo>
                  <a:pt x="37591" y="104422"/>
                </a:lnTo>
                <a:lnTo>
                  <a:pt x="35333" y="103234"/>
                </a:lnTo>
                <a:lnTo>
                  <a:pt x="33189" y="101782"/>
                </a:lnTo>
                <a:lnTo>
                  <a:pt x="31157" y="100198"/>
                </a:lnTo>
                <a:lnTo>
                  <a:pt x="29012" y="98481"/>
                </a:lnTo>
                <a:lnTo>
                  <a:pt x="27093" y="96633"/>
                </a:lnTo>
                <a:lnTo>
                  <a:pt x="25286" y="94785"/>
                </a:lnTo>
                <a:lnTo>
                  <a:pt x="23480" y="92673"/>
                </a:lnTo>
                <a:lnTo>
                  <a:pt x="21674" y="90693"/>
                </a:lnTo>
                <a:lnTo>
                  <a:pt x="19981" y="88448"/>
                </a:lnTo>
                <a:lnTo>
                  <a:pt x="18513" y="86072"/>
                </a:lnTo>
                <a:lnTo>
                  <a:pt x="17158" y="83828"/>
                </a:lnTo>
                <a:lnTo>
                  <a:pt x="15804" y="81320"/>
                </a:lnTo>
                <a:lnTo>
                  <a:pt x="14449" y="78679"/>
                </a:lnTo>
                <a:lnTo>
                  <a:pt x="13320" y="76039"/>
                </a:lnTo>
                <a:lnTo>
                  <a:pt x="12304" y="73399"/>
                </a:lnTo>
                <a:lnTo>
                  <a:pt x="11401" y="70627"/>
                </a:lnTo>
                <a:lnTo>
                  <a:pt x="10498" y="67854"/>
                </a:lnTo>
                <a:lnTo>
                  <a:pt x="9934" y="65082"/>
                </a:lnTo>
                <a:lnTo>
                  <a:pt x="9369" y="62046"/>
                </a:lnTo>
                <a:lnTo>
                  <a:pt x="8918" y="59009"/>
                </a:lnTo>
                <a:lnTo>
                  <a:pt x="8579" y="56105"/>
                </a:lnTo>
                <a:lnTo>
                  <a:pt x="8240" y="53069"/>
                </a:lnTo>
                <a:lnTo>
                  <a:pt x="8240" y="49900"/>
                </a:lnTo>
                <a:lnTo>
                  <a:pt x="8240" y="49900"/>
                </a:lnTo>
                <a:lnTo>
                  <a:pt x="8240" y="46732"/>
                </a:lnTo>
                <a:lnTo>
                  <a:pt x="8579" y="43564"/>
                </a:lnTo>
                <a:lnTo>
                  <a:pt x="8918" y="40528"/>
                </a:lnTo>
                <a:lnTo>
                  <a:pt x="9369" y="37623"/>
                </a:lnTo>
                <a:lnTo>
                  <a:pt x="9934" y="34587"/>
                </a:lnTo>
                <a:lnTo>
                  <a:pt x="10724" y="31815"/>
                </a:lnTo>
                <a:lnTo>
                  <a:pt x="11401" y="29042"/>
                </a:lnTo>
                <a:lnTo>
                  <a:pt x="12304" y="26138"/>
                </a:lnTo>
                <a:lnTo>
                  <a:pt x="13320" y="23498"/>
                </a:lnTo>
                <a:lnTo>
                  <a:pt x="14562" y="20858"/>
                </a:lnTo>
                <a:lnTo>
                  <a:pt x="15804" y="18217"/>
                </a:lnTo>
                <a:lnTo>
                  <a:pt x="17271" y="15841"/>
                </a:lnTo>
                <a:lnTo>
                  <a:pt x="18626" y="13333"/>
                </a:lnTo>
                <a:lnTo>
                  <a:pt x="20319" y="11089"/>
                </a:lnTo>
                <a:lnTo>
                  <a:pt x="21900" y="8976"/>
                </a:lnTo>
                <a:lnTo>
                  <a:pt x="23593" y="6864"/>
                </a:lnTo>
                <a:lnTo>
                  <a:pt x="17836" y="0"/>
                </a:lnTo>
                <a:lnTo>
                  <a:pt x="17836" y="0"/>
                </a:lnTo>
                <a:lnTo>
                  <a:pt x="15804" y="2508"/>
                </a:lnTo>
                <a:lnTo>
                  <a:pt x="13998" y="5016"/>
                </a:lnTo>
                <a:lnTo>
                  <a:pt x="12191" y="7656"/>
                </a:lnTo>
                <a:lnTo>
                  <a:pt x="10385" y="10561"/>
                </a:lnTo>
                <a:lnTo>
                  <a:pt x="8918" y="13333"/>
                </a:lnTo>
                <a:lnTo>
                  <a:pt x="7337" y="16369"/>
                </a:lnTo>
                <a:lnTo>
                  <a:pt x="5983" y="19273"/>
                </a:lnTo>
                <a:lnTo>
                  <a:pt x="4854" y="22442"/>
                </a:lnTo>
                <a:lnTo>
                  <a:pt x="3725" y="25610"/>
                </a:lnTo>
                <a:lnTo>
                  <a:pt x="2822" y="29042"/>
                </a:lnTo>
                <a:lnTo>
                  <a:pt x="1919" y="32343"/>
                </a:lnTo>
                <a:lnTo>
                  <a:pt x="1354" y="35643"/>
                </a:lnTo>
                <a:lnTo>
                  <a:pt x="790" y="39207"/>
                </a:lnTo>
                <a:lnTo>
                  <a:pt x="451" y="42640"/>
                </a:lnTo>
                <a:lnTo>
                  <a:pt x="112" y="46204"/>
                </a:lnTo>
                <a:lnTo>
                  <a:pt x="0" y="49900"/>
                </a:lnTo>
                <a:lnTo>
                  <a:pt x="0" y="49900"/>
                </a:lnTo>
                <a:lnTo>
                  <a:pt x="112" y="53465"/>
                </a:lnTo>
                <a:lnTo>
                  <a:pt x="338" y="57161"/>
                </a:lnTo>
                <a:lnTo>
                  <a:pt x="790" y="60594"/>
                </a:lnTo>
                <a:lnTo>
                  <a:pt x="1354" y="64026"/>
                </a:lnTo>
                <a:lnTo>
                  <a:pt x="1919" y="67458"/>
                </a:lnTo>
                <a:lnTo>
                  <a:pt x="2709" y="70759"/>
                </a:lnTo>
                <a:lnTo>
                  <a:pt x="3725" y="73927"/>
                </a:lnTo>
                <a:lnTo>
                  <a:pt x="4854" y="77095"/>
                </a:lnTo>
                <a:lnTo>
                  <a:pt x="5983" y="80264"/>
                </a:lnTo>
                <a:lnTo>
                  <a:pt x="7337" y="83300"/>
                </a:lnTo>
                <a:lnTo>
                  <a:pt x="8692" y="86336"/>
                </a:lnTo>
                <a:lnTo>
                  <a:pt x="10385" y="89108"/>
                </a:lnTo>
                <a:lnTo>
                  <a:pt x="11966" y="91881"/>
                </a:lnTo>
                <a:lnTo>
                  <a:pt x="13772" y="94521"/>
                </a:lnTo>
                <a:lnTo>
                  <a:pt x="15578" y="97029"/>
                </a:lnTo>
                <a:lnTo>
                  <a:pt x="17610" y="99537"/>
                </a:lnTo>
                <a:lnTo>
                  <a:pt x="19642" y="101782"/>
                </a:lnTo>
                <a:lnTo>
                  <a:pt x="21900" y="104026"/>
                </a:lnTo>
                <a:lnTo>
                  <a:pt x="24158" y="106138"/>
                </a:lnTo>
                <a:lnTo>
                  <a:pt x="26415" y="108118"/>
                </a:lnTo>
                <a:lnTo>
                  <a:pt x="28899" y="109834"/>
                </a:lnTo>
                <a:lnTo>
                  <a:pt x="31382" y="111551"/>
                </a:lnTo>
                <a:lnTo>
                  <a:pt x="33979" y="113003"/>
                </a:lnTo>
                <a:lnTo>
                  <a:pt x="36688" y="114455"/>
                </a:lnTo>
                <a:lnTo>
                  <a:pt x="39397" y="115775"/>
                </a:lnTo>
                <a:lnTo>
                  <a:pt x="42220" y="116831"/>
                </a:lnTo>
                <a:lnTo>
                  <a:pt x="45155" y="117755"/>
                </a:lnTo>
                <a:lnTo>
                  <a:pt x="47977" y="118679"/>
                </a:lnTo>
                <a:lnTo>
                  <a:pt x="50912" y="119207"/>
                </a:lnTo>
                <a:lnTo>
                  <a:pt x="53847" y="119735"/>
                </a:lnTo>
                <a:lnTo>
                  <a:pt x="57008" y="119867"/>
                </a:lnTo>
                <a:lnTo>
                  <a:pt x="59943" y="120000"/>
                </a:lnTo>
                <a:lnTo>
                  <a:pt x="59943" y="120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9pPr>
          </a:lstStyle>
          <a:p>
            <a:pPr marL="0" marR="0" lvl="0" indent="0" algn="l" rtl="0">
              <a:spcBef>
                <a:spcPts val="0"/>
              </a:spcBef>
              <a:buNone/>
            </a:pPr>
            <a:endParaRPr sz="5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3" name="ïṥ1ïḋé"/>
          <p:cNvSpPr/>
          <p:nvPr/>
        </p:nvSpPr>
        <p:spPr>
          <a:xfrm rot="10800000" flipH="1" flipV="1">
            <a:off x="4988340" y="2633477"/>
            <a:ext cx="334051" cy="334051"/>
          </a:xfrm>
          <a:prstGeom prst="ellipse">
            <a:avLst/>
          </a:prstGeom>
          <a:solidFill>
            <a:srgbClr val="FFD62C"/>
          </a:solidFill>
          <a:ln w="76200" cap="flat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92500" lnSpcReduction="20000"/>
          </a:bodyPr>
          <a:lstStyle/>
          <a:p>
            <a:pPr algn="ctr"/>
            <a:r>
              <a:rPr lang="en-US" sz="1200" b="1" dirty="0">
                <a:solidFill>
                  <a:schemeClr val="lt1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2</a:t>
            </a:r>
            <a:endParaRPr sz="1200" b="1" dirty="0">
              <a:solidFill>
                <a:schemeClr val="lt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4" name="ïşḻîḑe"/>
          <p:cNvSpPr/>
          <p:nvPr/>
        </p:nvSpPr>
        <p:spPr>
          <a:xfrm rot="10800000" flipH="1" flipV="1">
            <a:off x="6769859" y="2633478"/>
            <a:ext cx="334051" cy="334051"/>
          </a:xfrm>
          <a:prstGeom prst="ellipse">
            <a:avLst/>
          </a:prstGeom>
          <a:solidFill>
            <a:srgbClr val="FFD62C"/>
          </a:solidFill>
          <a:ln w="76200" cap="flat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92500" lnSpcReduction="20000"/>
          </a:bodyPr>
          <a:lstStyle/>
          <a:p>
            <a:pPr algn="ctr"/>
            <a:r>
              <a:rPr lang="en-US" sz="1200" b="1" dirty="0">
                <a:solidFill>
                  <a:schemeClr val="lt1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4</a:t>
            </a:r>
            <a:endParaRPr sz="1200" b="1" dirty="0">
              <a:solidFill>
                <a:schemeClr val="lt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5" name="işľîḍe"/>
          <p:cNvSpPr/>
          <p:nvPr/>
        </p:nvSpPr>
        <p:spPr>
          <a:xfrm rot="10800000" flipH="1" flipV="1">
            <a:off x="5879739" y="3844518"/>
            <a:ext cx="334051" cy="334051"/>
          </a:xfrm>
          <a:prstGeom prst="ellipse">
            <a:avLst/>
          </a:prstGeom>
          <a:solidFill>
            <a:srgbClr val="FFD62C"/>
          </a:solidFill>
          <a:ln w="76200" cap="flat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9pPr>
          </a:lstStyle>
          <a:p>
            <a:pPr algn="ctr"/>
            <a:r>
              <a:rPr lang="en-US" sz="1200" b="1" dirty="0">
                <a:solidFill>
                  <a:schemeClr val="lt1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3</a:t>
            </a:r>
            <a:endParaRPr sz="1200" b="1" dirty="0">
              <a:solidFill>
                <a:schemeClr val="lt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6" name="îş1ïḍè"/>
          <p:cNvSpPr/>
          <p:nvPr/>
        </p:nvSpPr>
        <p:spPr>
          <a:xfrm rot="10800000" flipH="1" flipV="1">
            <a:off x="4099498" y="3844518"/>
            <a:ext cx="334051" cy="334051"/>
          </a:xfrm>
          <a:prstGeom prst="ellipse">
            <a:avLst/>
          </a:prstGeom>
          <a:solidFill>
            <a:srgbClr val="FFD62C"/>
          </a:solidFill>
          <a:ln w="76200" cap="flat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9pPr>
          </a:lstStyle>
          <a:p>
            <a:pPr algn="ctr"/>
            <a:r>
              <a:rPr lang="en-US" sz="1200" b="1" dirty="0">
                <a:solidFill>
                  <a:schemeClr val="lt1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1</a:t>
            </a:r>
            <a:endParaRPr sz="1200" b="1" dirty="0">
              <a:solidFill>
                <a:schemeClr val="lt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7" name="îṣ1îḓè"/>
          <p:cNvSpPr/>
          <p:nvPr/>
        </p:nvSpPr>
        <p:spPr>
          <a:xfrm rot="10800000" flipH="1" flipV="1">
            <a:off x="7658702" y="3844518"/>
            <a:ext cx="334051" cy="334051"/>
          </a:xfrm>
          <a:prstGeom prst="ellipse">
            <a:avLst/>
          </a:prstGeom>
          <a:solidFill>
            <a:srgbClr val="FFD62C"/>
          </a:solidFill>
          <a:ln w="76200" cap="flat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9pPr>
          </a:lstStyle>
          <a:p>
            <a:pPr algn="ctr"/>
            <a:r>
              <a:rPr lang="en-US" sz="1200" b="1" dirty="0">
                <a:solidFill>
                  <a:schemeClr val="lt1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rPr>
              <a:t>5</a:t>
            </a:r>
            <a:endParaRPr sz="1200" b="1" dirty="0">
              <a:solidFill>
                <a:schemeClr val="lt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8" name="íŝḷide"/>
          <p:cNvSpPr/>
          <p:nvPr/>
        </p:nvSpPr>
        <p:spPr>
          <a:xfrm rot="10800000" flipH="1" flipV="1">
            <a:off x="3739612" y="2425269"/>
            <a:ext cx="1053822" cy="1053823"/>
          </a:xfrm>
          <a:prstGeom prst="ellipse">
            <a:avLst/>
          </a:prstGeom>
          <a:solidFill>
            <a:schemeClr val="bg1"/>
          </a:solidFill>
          <a:ln w="76200" cap="flat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9pPr>
          </a:lstStyle>
          <a:p>
            <a:pPr algn="ctr"/>
            <a:endParaRPr sz="1600" b="1" dirty="0">
              <a:solidFill>
                <a:schemeClr val="lt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19" name="ïšliďé"/>
          <p:cNvSpPr/>
          <p:nvPr/>
        </p:nvSpPr>
        <p:spPr>
          <a:xfrm rot="10800000" flipH="1" flipV="1">
            <a:off x="4628454" y="3337388"/>
            <a:ext cx="1053822" cy="1053823"/>
          </a:xfrm>
          <a:prstGeom prst="ellipse">
            <a:avLst/>
          </a:prstGeom>
          <a:solidFill>
            <a:schemeClr val="bg1"/>
          </a:solidFill>
          <a:ln w="76200" cap="flat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rtl val="0"/>
              </a:defRPr>
            </a:lvl9pPr>
          </a:lstStyle>
          <a:p>
            <a:pPr algn="ctr"/>
            <a:endParaRPr sz="1600" b="1" dirty="0">
              <a:solidFill>
                <a:schemeClr val="lt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20" name="îṥ1ïḍè"/>
          <p:cNvSpPr/>
          <p:nvPr/>
        </p:nvSpPr>
        <p:spPr>
          <a:xfrm rot="10800000" flipH="1" flipV="1">
            <a:off x="6409974" y="3337388"/>
            <a:ext cx="1053822" cy="1053823"/>
          </a:xfrm>
          <a:prstGeom prst="ellipse">
            <a:avLst/>
          </a:prstGeom>
          <a:solidFill>
            <a:schemeClr val="bg1"/>
          </a:solidFill>
          <a:ln w="76200" cap="flat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sz="2000" b="1" dirty="0">
              <a:solidFill>
                <a:schemeClr val="lt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21" name="iṣḷîde"/>
          <p:cNvSpPr/>
          <p:nvPr/>
        </p:nvSpPr>
        <p:spPr>
          <a:xfrm rot="10800000" flipH="1" flipV="1">
            <a:off x="5519853" y="2425269"/>
            <a:ext cx="1053822" cy="1053823"/>
          </a:xfrm>
          <a:prstGeom prst="ellipse">
            <a:avLst/>
          </a:prstGeom>
          <a:solidFill>
            <a:schemeClr val="bg1"/>
          </a:solidFill>
          <a:ln w="76200" cap="flat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sz="2000" b="1" dirty="0">
              <a:solidFill>
                <a:schemeClr val="lt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22" name="íS1îdé"/>
          <p:cNvSpPr/>
          <p:nvPr/>
        </p:nvSpPr>
        <p:spPr>
          <a:xfrm rot="10800000" flipH="1" flipV="1">
            <a:off x="7298816" y="2425269"/>
            <a:ext cx="1053822" cy="1053823"/>
          </a:xfrm>
          <a:prstGeom prst="ellipse">
            <a:avLst/>
          </a:prstGeom>
          <a:solidFill>
            <a:schemeClr val="bg1"/>
          </a:solidFill>
          <a:ln w="76200" cap="flat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sz="2000" b="1" dirty="0">
              <a:solidFill>
                <a:schemeClr val="lt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cxnSp>
        <p:nvCxnSpPr>
          <p:cNvPr id="23" name="直接箭头连接符 22"/>
          <p:cNvCxnSpPr/>
          <p:nvPr/>
        </p:nvCxnSpPr>
        <p:spPr>
          <a:xfrm>
            <a:off x="4266522" y="3479091"/>
            <a:ext cx="0" cy="365427"/>
          </a:xfrm>
          <a:prstGeom prst="straightConnector1">
            <a:avLst/>
          </a:prstGeom>
          <a:noFill/>
          <a:ln w="3175" cap="flat" cmpd="sng">
            <a:solidFill>
              <a:schemeClr val="bg1">
                <a:lumMod val="7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24" name="直接箭头连接符 23"/>
          <p:cNvCxnSpPr/>
          <p:nvPr/>
        </p:nvCxnSpPr>
        <p:spPr>
          <a:xfrm rot="10800000">
            <a:off x="5155364" y="2967527"/>
            <a:ext cx="0" cy="365427"/>
          </a:xfrm>
          <a:prstGeom prst="straightConnector1">
            <a:avLst/>
          </a:prstGeom>
          <a:noFill/>
          <a:ln w="3175" cap="flat" cmpd="sng">
            <a:solidFill>
              <a:schemeClr val="bg1">
                <a:lumMod val="7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25" name="直接箭头连接符 24"/>
          <p:cNvCxnSpPr/>
          <p:nvPr/>
        </p:nvCxnSpPr>
        <p:spPr>
          <a:xfrm>
            <a:off x="6046763" y="3479091"/>
            <a:ext cx="0" cy="365427"/>
          </a:xfrm>
          <a:prstGeom prst="straightConnector1">
            <a:avLst/>
          </a:prstGeom>
          <a:noFill/>
          <a:ln w="3175" cap="flat" cmpd="sng">
            <a:solidFill>
              <a:schemeClr val="bg1">
                <a:lumMod val="7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26" name="直接箭头连接符 25"/>
          <p:cNvCxnSpPr/>
          <p:nvPr/>
        </p:nvCxnSpPr>
        <p:spPr>
          <a:xfrm rot="10800000">
            <a:off x="6936885" y="2967527"/>
            <a:ext cx="0" cy="365427"/>
          </a:xfrm>
          <a:prstGeom prst="straightConnector1">
            <a:avLst/>
          </a:prstGeom>
          <a:noFill/>
          <a:ln w="3175" cap="flat" cmpd="sng">
            <a:solidFill>
              <a:schemeClr val="bg1">
                <a:lumMod val="7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27" name="直接箭头连接符 26"/>
          <p:cNvCxnSpPr/>
          <p:nvPr/>
        </p:nvCxnSpPr>
        <p:spPr>
          <a:xfrm>
            <a:off x="7825727" y="3479091"/>
            <a:ext cx="0" cy="365427"/>
          </a:xfrm>
          <a:prstGeom prst="straightConnector1">
            <a:avLst/>
          </a:prstGeom>
          <a:noFill/>
          <a:ln w="3175" cap="flat" cmpd="sng">
            <a:solidFill>
              <a:schemeClr val="bg1">
                <a:lumMod val="75000"/>
              </a:schemeClr>
            </a:solidFill>
            <a:prstDash val="solid"/>
            <a:miter/>
            <a:headEnd type="none" w="med" len="med"/>
            <a:tailEnd type="none" w="med" len="med"/>
          </a:ln>
        </p:spPr>
      </p:cxnSp>
      <p:grpSp>
        <p:nvGrpSpPr>
          <p:cNvPr id="28" name="ïṣlíḓè"/>
          <p:cNvGrpSpPr/>
          <p:nvPr/>
        </p:nvGrpSpPr>
        <p:grpSpPr>
          <a:xfrm>
            <a:off x="1508818" y="2488365"/>
            <a:ext cx="1938146" cy="1091823"/>
            <a:chOff x="673099" y="3247098"/>
            <a:chExt cx="3210368" cy="1304925"/>
          </a:xfrm>
        </p:grpSpPr>
        <p:sp>
          <p:nvSpPr>
            <p:cNvPr id="48" name="îś1îḍê"/>
            <p:cNvSpPr/>
            <p:nvPr/>
          </p:nvSpPr>
          <p:spPr bwMode="auto">
            <a:xfrm>
              <a:off x="673099" y="3676422"/>
              <a:ext cx="3210368" cy="87560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1200" b="1" dirty="0" smtClean="0">
                  <a:latin typeface="幼圆" panose="02010509060101010101" pitchFamily="49" charset="-122"/>
                  <a:ea typeface="幼圆" panose="02010509060101010101" pitchFamily="49" charset="-122"/>
                  <a:cs typeface="+mn-ea"/>
                  <a:sym typeface="+mn-lt"/>
                </a:rPr>
                <a:t>Python变量名命令规范</a:t>
              </a:r>
              <a:endParaRPr lang="en-US" altLang="zh-CN" sz="12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200" b="1" dirty="0">
                  <a:latin typeface="幼圆" panose="02010509060101010101" pitchFamily="49" charset="-122"/>
                  <a:ea typeface="幼圆" panose="02010509060101010101" pitchFamily="49" charset="-122"/>
                  <a:cs typeface="+mn-ea"/>
                  <a:sym typeface="+mn-lt"/>
                </a:rPr>
                <a:t>……</a:t>
              </a:r>
              <a:endParaRPr lang="en-US" altLang="zh-CN" sz="12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endParaRPr>
            </a:p>
          </p:txBody>
        </p:sp>
        <p:sp>
          <p:nvSpPr>
            <p:cNvPr id="49" name="íSḷiḓé"/>
            <p:cNvSpPr txBox="1"/>
            <p:nvPr/>
          </p:nvSpPr>
          <p:spPr bwMode="auto">
            <a:xfrm>
              <a:off x="673099" y="3247098"/>
              <a:ext cx="3210368" cy="42932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zh-CN" altLang="en-US" sz="2000" b="1" dirty="0">
                  <a:solidFill>
                    <a:srgbClr val="FF0000"/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+mn-ea"/>
                  <a:sym typeface="+mn-lt"/>
                </a:rPr>
                <a:t>变量名</a:t>
              </a:r>
              <a:endParaRPr lang="zh-CN" altLang="en-US" sz="2000" b="1" dirty="0">
                <a:solidFill>
                  <a:srgbClr val="FF0000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endParaRPr>
            </a:p>
          </p:txBody>
        </p:sp>
      </p:grpSp>
      <p:grpSp>
        <p:nvGrpSpPr>
          <p:cNvPr id="29" name="ïşļíḍe"/>
          <p:cNvGrpSpPr/>
          <p:nvPr/>
        </p:nvGrpSpPr>
        <p:grpSpPr>
          <a:xfrm>
            <a:off x="8645286" y="2488365"/>
            <a:ext cx="1938146" cy="1091823"/>
            <a:chOff x="673099" y="3247098"/>
            <a:chExt cx="3210368" cy="1304925"/>
          </a:xfrm>
        </p:grpSpPr>
        <p:sp>
          <p:nvSpPr>
            <p:cNvPr id="46" name="îṣḻíḍê"/>
            <p:cNvSpPr/>
            <p:nvPr/>
          </p:nvSpPr>
          <p:spPr bwMode="auto">
            <a:xfrm>
              <a:off x="673099" y="3676422"/>
              <a:ext cx="3210368" cy="87560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 fontScale="9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1200" b="1" dirty="0" smtClean="0">
                  <a:latin typeface="幼圆" panose="02010509060101010101" pitchFamily="49" charset="-122"/>
                  <a:ea typeface="幼圆" panose="02010509060101010101" pitchFamily="49" charset="-122"/>
                  <a:cs typeface="+mn-ea"/>
                  <a:sym typeface="+mn-lt"/>
                </a:rPr>
                <a:t>怎么样把代码可维护性变强</a:t>
              </a:r>
              <a:endParaRPr lang="zh-CN" altLang="en-US" sz="1200" b="1" dirty="0" smtClean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200" b="1" dirty="0" smtClean="0">
                  <a:latin typeface="幼圆" panose="02010509060101010101" pitchFamily="49" charset="-122"/>
                  <a:ea typeface="幼圆" panose="02010509060101010101" pitchFamily="49" charset="-122"/>
                  <a:cs typeface="+mn-ea"/>
                  <a:sym typeface="+mn-lt"/>
                </a:rPr>
                <a:t>……</a:t>
              </a:r>
              <a:endParaRPr lang="en-US" altLang="zh-CN" sz="12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endParaRPr>
            </a:p>
          </p:txBody>
        </p:sp>
        <p:sp>
          <p:nvSpPr>
            <p:cNvPr id="47" name="íşlîḑe"/>
            <p:cNvSpPr txBox="1"/>
            <p:nvPr/>
          </p:nvSpPr>
          <p:spPr bwMode="auto">
            <a:xfrm>
              <a:off x="673099" y="3247098"/>
              <a:ext cx="3210368" cy="42932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zh-CN" altLang="en-US" sz="2000" b="1" dirty="0">
                  <a:solidFill>
                    <a:srgbClr val="FFC000"/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+mn-ea"/>
                  <a:sym typeface="+mn-lt"/>
                </a:rPr>
                <a:t>面向对象</a:t>
              </a:r>
              <a:endParaRPr lang="zh-CN" altLang="en-US" sz="2000" b="1" dirty="0">
                <a:solidFill>
                  <a:srgbClr val="FFC000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endParaRPr>
            </a:p>
          </p:txBody>
        </p:sp>
      </p:grpSp>
      <p:grpSp>
        <p:nvGrpSpPr>
          <p:cNvPr id="30" name="iş1íḓê"/>
          <p:cNvGrpSpPr/>
          <p:nvPr/>
        </p:nvGrpSpPr>
        <p:grpSpPr>
          <a:xfrm>
            <a:off x="2957963" y="4709441"/>
            <a:ext cx="1938146" cy="1441451"/>
            <a:chOff x="673099" y="3247098"/>
            <a:chExt cx="3210368" cy="1722793"/>
          </a:xfrm>
        </p:grpSpPr>
        <p:sp>
          <p:nvSpPr>
            <p:cNvPr id="44" name="îṥļîḑe"/>
            <p:cNvSpPr/>
            <p:nvPr/>
          </p:nvSpPr>
          <p:spPr bwMode="auto">
            <a:xfrm>
              <a:off x="673099" y="3676658"/>
              <a:ext cx="3210159" cy="129323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1200" b="1" dirty="0" smtClean="0">
                  <a:latin typeface="幼圆" panose="02010509060101010101" pitchFamily="49" charset="-122"/>
                  <a:ea typeface="幼圆" panose="02010509060101010101" pitchFamily="49" charset="-122"/>
                  <a:cs typeface="+mn-ea"/>
                  <a:sym typeface="+mn-lt"/>
                </a:rPr>
                <a:t>数据结构还有哪些？为什么使用元组来存储彩虹</a:t>
              </a:r>
              <a:endParaRPr lang="zh-CN" altLang="en-US" sz="1200" b="1" dirty="0" smtClean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200" b="1" dirty="0" smtClean="0">
                  <a:latin typeface="幼圆" panose="02010509060101010101" pitchFamily="49" charset="-122"/>
                  <a:ea typeface="幼圆" panose="02010509060101010101" pitchFamily="49" charset="-122"/>
                  <a:cs typeface="+mn-ea"/>
                  <a:sym typeface="+mn-lt"/>
                </a:rPr>
                <a:t>……</a:t>
              </a:r>
              <a:endParaRPr lang="en-US" altLang="zh-CN" sz="12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endParaRPr>
            </a:p>
          </p:txBody>
        </p:sp>
        <p:sp>
          <p:nvSpPr>
            <p:cNvPr id="45" name="iṡḷîḑé"/>
            <p:cNvSpPr txBox="1"/>
            <p:nvPr/>
          </p:nvSpPr>
          <p:spPr bwMode="auto">
            <a:xfrm>
              <a:off x="673099" y="3247098"/>
              <a:ext cx="3210368" cy="42932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zh-CN" altLang="en-US" sz="2000" b="1" dirty="0">
                  <a:solidFill>
                    <a:srgbClr val="00B050"/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+mn-ea"/>
                  <a:sym typeface="+mn-lt"/>
                </a:rPr>
                <a:t>数据结构</a:t>
              </a:r>
              <a:endParaRPr lang="zh-CN" altLang="en-US" sz="2000" b="1" dirty="0">
                <a:solidFill>
                  <a:srgbClr val="00B050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endParaRPr>
            </a:p>
          </p:txBody>
        </p:sp>
      </p:grpSp>
      <p:grpSp>
        <p:nvGrpSpPr>
          <p:cNvPr id="31" name="îṣḷiḑé"/>
          <p:cNvGrpSpPr/>
          <p:nvPr/>
        </p:nvGrpSpPr>
        <p:grpSpPr>
          <a:xfrm>
            <a:off x="5077052" y="4709441"/>
            <a:ext cx="1938146" cy="1496060"/>
            <a:chOff x="673099" y="3247098"/>
            <a:chExt cx="3210368" cy="1788061"/>
          </a:xfrm>
        </p:grpSpPr>
        <p:sp>
          <p:nvSpPr>
            <p:cNvPr id="42" name="îSliḋè"/>
            <p:cNvSpPr/>
            <p:nvPr/>
          </p:nvSpPr>
          <p:spPr bwMode="auto">
            <a:xfrm>
              <a:off x="673099" y="3676658"/>
              <a:ext cx="3210159" cy="135850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1200" b="1" dirty="0" smtClean="0">
                  <a:latin typeface="幼圆" panose="02010509060101010101" pitchFamily="49" charset="-122"/>
                  <a:ea typeface="幼圆" panose="02010509060101010101" pitchFamily="49" charset="-122"/>
                  <a:cs typeface="+mn-ea"/>
                  <a:sym typeface="+mn-lt"/>
                </a:rPr>
                <a:t>循环还有哪些？for循环是怎么实现的</a:t>
              </a:r>
              <a:endParaRPr lang="en-US" altLang="zh-CN" sz="1200" b="1" dirty="0" smtClean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200" b="1" dirty="0" smtClean="0">
                  <a:latin typeface="幼圆" panose="02010509060101010101" pitchFamily="49" charset="-122"/>
                  <a:ea typeface="幼圆" panose="02010509060101010101" pitchFamily="49" charset="-122"/>
                  <a:cs typeface="+mn-ea"/>
                  <a:sym typeface="+mn-lt"/>
                </a:rPr>
                <a:t>……</a:t>
              </a:r>
              <a:endParaRPr lang="en-US" altLang="zh-CN" sz="12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endParaRPr>
            </a:p>
          </p:txBody>
        </p:sp>
        <p:sp>
          <p:nvSpPr>
            <p:cNvPr id="43" name="îṧḻídè"/>
            <p:cNvSpPr txBox="1"/>
            <p:nvPr/>
          </p:nvSpPr>
          <p:spPr bwMode="auto">
            <a:xfrm>
              <a:off x="673099" y="3247098"/>
              <a:ext cx="3210368" cy="42932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zh-CN" altLang="en-US" sz="2000" b="1" dirty="0">
                  <a:solidFill>
                    <a:srgbClr val="00B0F0"/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+mn-ea"/>
                  <a:sym typeface="+mn-lt"/>
                </a:rPr>
                <a:t>循环结构</a:t>
              </a:r>
              <a:endParaRPr lang="zh-CN" altLang="en-US" sz="2000" b="1" dirty="0">
                <a:solidFill>
                  <a:srgbClr val="00B0F0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endParaRPr>
            </a:p>
          </p:txBody>
        </p:sp>
      </p:grpSp>
      <p:grpSp>
        <p:nvGrpSpPr>
          <p:cNvPr id="32" name="íSľïḋè"/>
          <p:cNvGrpSpPr/>
          <p:nvPr/>
        </p:nvGrpSpPr>
        <p:grpSpPr>
          <a:xfrm>
            <a:off x="7196141" y="4709441"/>
            <a:ext cx="1938146" cy="1496695"/>
            <a:chOff x="673099" y="3247098"/>
            <a:chExt cx="3210368" cy="1788820"/>
          </a:xfrm>
        </p:grpSpPr>
        <p:sp>
          <p:nvSpPr>
            <p:cNvPr id="40" name="iSḷíde"/>
            <p:cNvSpPr/>
            <p:nvPr/>
          </p:nvSpPr>
          <p:spPr bwMode="auto">
            <a:xfrm>
              <a:off x="673099" y="3676658"/>
              <a:ext cx="3210159" cy="13592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1200" b="1" dirty="0" smtClean="0">
                  <a:latin typeface="幼圆" panose="02010509060101010101" pitchFamily="49" charset="-122"/>
                  <a:ea typeface="幼圆" panose="02010509060101010101" pitchFamily="49" charset="-122"/>
                  <a:cs typeface="+mn-ea"/>
                  <a:sym typeface="+mn-lt"/>
                </a:rPr>
                <a:t>海龟库还能做哪些事情？</a:t>
              </a:r>
              <a:endParaRPr lang="zh-CN" altLang="en-US" sz="1200" b="1" dirty="0" smtClean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200" b="1" dirty="0" smtClean="0">
                  <a:latin typeface="幼圆" panose="02010509060101010101" pitchFamily="49" charset="-122"/>
                  <a:ea typeface="幼圆" panose="02010509060101010101" pitchFamily="49" charset="-122"/>
                  <a:cs typeface="+mn-ea"/>
                  <a:sym typeface="+mn-lt"/>
                </a:rPr>
                <a:t>……</a:t>
              </a:r>
              <a:endParaRPr lang="en-US" altLang="zh-CN" sz="12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endParaRPr>
            </a:p>
          </p:txBody>
        </p:sp>
        <p:sp>
          <p:nvSpPr>
            <p:cNvPr id="41" name="íšḷïďê"/>
            <p:cNvSpPr txBox="1"/>
            <p:nvPr/>
          </p:nvSpPr>
          <p:spPr bwMode="auto">
            <a:xfrm>
              <a:off x="673099" y="3247098"/>
              <a:ext cx="3210368" cy="42932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zh-CN" altLang="en-US" sz="2000" b="1" dirty="0">
                  <a:latin typeface="幼圆" panose="02010509060101010101" pitchFamily="49" charset="-122"/>
                  <a:ea typeface="幼圆" panose="02010509060101010101" pitchFamily="49" charset="-122"/>
                  <a:cs typeface="+mn-ea"/>
                  <a:sym typeface="+mn-lt"/>
                </a:rPr>
                <a:t>海龟库</a:t>
              </a:r>
              <a:endParaRPr lang="id-ID" altLang="zh-CN" sz="2000" b="1" dirty="0"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+mn-lt"/>
              </a:endParaRPr>
            </a:p>
          </p:txBody>
        </p:sp>
      </p:grpSp>
      <p:sp>
        <p:nvSpPr>
          <p:cNvPr id="33" name="íšľîdè"/>
          <p:cNvSpPr/>
          <p:nvPr/>
        </p:nvSpPr>
        <p:spPr>
          <a:xfrm rot="10800000" flipH="1" flipV="1">
            <a:off x="4043639" y="2729636"/>
            <a:ext cx="445767" cy="445088"/>
          </a:xfrm>
          <a:custGeom>
            <a:avLst/>
            <a:gdLst>
              <a:gd name="connsiteX0" fmla="*/ 146058 w 607639"/>
              <a:gd name="connsiteY0" fmla="*/ 370925 h 606713"/>
              <a:gd name="connsiteX1" fmla="*/ 176497 w 607639"/>
              <a:gd name="connsiteY1" fmla="*/ 389678 h 606713"/>
              <a:gd name="connsiteX2" fmla="*/ 157717 w 607639"/>
              <a:gd name="connsiteY2" fmla="*/ 420074 h 606713"/>
              <a:gd name="connsiteX3" fmla="*/ 50644 w 607639"/>
              <a:gd name="connsiteY3" fmla="*/ 480332 h 606713"/>
              <a:gd name="connsiteX4" fmla="*/ 303775 w 607639"/>
              <a:gd name="connsiteY4" fmla="*/ 556143 h 606713"/>
              <a:gd name="connsiteX5" fmla="*/ 556995 w 607639"/>
              <a:gd name="connsiteY5" fmla="*/ 480332 h 606713"/>
              <a:gd name="connsiteX6" fmla="*/ 449833 w 607639"/>
              <a:gd name="connsiteY6" fmla="*/ 420074 h 606713"/>
              <a:gd name="connsiteX7" fmla="*/ 431053 w 607639"/>
              <a:gd name="connsiteY7" fmla="*/ 389678 h 606713"/>
              <a:gd name="connsiteX8" fmla="*/ 461492 w 607639"/>
              <a:gd name="connsiteY8" fmla="*/ 370925 h 606713"/>
              <a:gd name="connsiteX9" fmla="*/ 607639 w 607639"/>
              <a:gd name="connsiteY9" fmla="*/ 480332 h 606713"/>
              <a:gd name="connsiteX10" fmla="*/ 303775 w 607639"/>
              <a:gd name="connsiteY10" fmla="*/ 606713 h 606713"/>
              <a:gd name="connsiteX11" fmla="*/ 0 w 607639"/>
              <a:gd name="connsiteY11" fmla="*/ 480332 h 606713"/>
              <a:gd name="connsiteX12" fmla="*/ 146058 w 607639"/>
              <a:gd name="connsiteY12" fmla="*/ 370925 h 606713"/>
              <a:gd name="connsiteX13" fmla="*/ 303820 w 607639"/>
              <a:gd name="connsiteY13" fmla="*/ 151707 h 606713"/>
              <a:gd name="connsiteX14" fmla="*/ 329118 w 607639"/>
              <a:gd name="connsiteY14" fmla="*/ 176970 h 606713"/>
              <a:gd name="connsiteX15" fmla="*/ 303820 w 607639"/>
              <a:gd name="connsiteY15" fmla="*/ 202233 h 606713"/>
              <a:gd name="connsiteX16" fmla="*/ 278522 w 607639"/>
              <a:gd name="connsiteY16" fmla="*/ 176970 h 606713"/>
              <a:gd name="connsiteX17" fmla="*/ 303820 w 607639"/>
              <a:gd name="connsiteY17" fmla="*/ 151707 h 606713"/>
              <a:gd name="connsiteX18" fmla="*/ 303849 w 607639"/>
              <a:gd name="connsiteY18" fmla="*/ 101116 h 606713"/>
              <a:gd name="connsiteX19" fmla="*/ 227845 w 607639"/>
              <a:gd name="connsiteY19" fmla="*/ 176928 h 606713"/>
              <a:gd name="connsiteX20" fmla="*/ 303849 w 607639"/>
              <a:gd name="connsiteY20" fmla="*/ 252828 h 606713"/>
              <a:gd name="connsiteX21" fmla="*/ 379765 w 607639"/>
              <a:gd name="connsiteY21" fmla="*/ 176928 h 606713"/>
              <a:gd name="connsiteX22" fmla="*/ 303849 w 607639"/>
              <a:gd name="connsiteY22" fmla="*/ 101116 h 606713"/>
              <a:gd name="connsiteX23" fmla="*/ 320773 w 607639"/>
              <a:gd name="connsiteY23" fmla="*/ 813 h 606713"/>
              <a:gd name="connsiteX24" fmla="*/ 421772 w 607639"/>
              <a:gd name="connsiteY24" fmla="*/ 44857 h 606713"/>
              <a:gd name="connsiteX25" fmla="*/ 481045 w 607639"/>
              <a:gd name="connsiteY25" fmla="*/ 176928 h 606713"/>
              <a:gd name="connsiteX26" fmla="*/ 453723 w 607639"/>
              <a:gd name="connsiteY26" fmla="*/ 271226 h 606713"/>
              <a:gd name="connsiteX27" fmla="*/ 439305 w 607639"/>
              <a:gd name="connsiteY27" fmla="*/ 293889 h 606713"/>
              <a:gd name="connsiteX28" fmla="*/ 348260 w 607639"/>
              <a:gd name="connsiteY28" fmla="*/ 448001 h 606713"/>
              <a:gd name="connsiteX29" fmla="*/ 326455 w 607639"/>
              <a:gd name="connsiteY29" fmla="*/ 491639 h 606713"/>
              <a:gd name="connsiteX30" fmla="*/ 303849 w 607639"/>
              <a:gd name="connsiteY30" fmla="*/ 505593 h 606713"/>
              <a:gd name="connsiteX31" fmla="*/ 281155 w 607639"/>
              <a:gd name="connsiteY31" fmla="*/ 491639 h 606713"/>
              <a:gd name="connsiteX32" fmla="*/ 270831 w 607639"/>
              <a:gd name="connsiteY32" fmla="*/ 471020 h 606713"/>
              <a:gd name="connsiteX33" fmla="*/ 161007 w 607639"/>
              <a:gd name="connsiteY33" fmla="*/ 281624 h 606713"/>
              <a:gd name="connsiteX34" fmla="*/ 128345 w 607639"/>
              <a:gd name="connsiteY34" fmla="*/ 151776 h 606713"/>
              <a:gd name="connsiteX35" fmla="*/ 283113 w 607639"/>
              <a:gd name="connsiteY35" fmla="*/ 1219 h 606713"/>
              <a:gd name="connsiteX36" fmla="*/ 320773 w 607639"/>
              <a:gd name="connsiteY36" fmla="*/ 813 h 60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07639" h="606713">
                <a:moveTo>
                  <a:pt x="146058" y="370925"/>
                </a:moveTo>
                <a:cubicBezTo>
                  <a:pt x="159675" y="367637"/>
                  <a:pt x="173293" y="376080"/>
                  <a:pt x="176497" y="389678"/>
                </a:cubicBezTo>
                <a:cubicBezTo>
                  <a:pt x="179791" y="403276"/>
                  <a:pt x="171335" y="416874"/>
                  <a:pt x="157717" y="420074"/>
                </a:cubicBezTo>
                <a:cubicBezTo>
                  <a:pt x="79215" y="438738"/>
                  <a:pt x="50644" y="466289"/>
                  <a:pt x="50644" y="480332"/>
                </a:cubicBezTo>
                <a:cubicBezTo>
                  <a:pt x="50644" y="510460"/>
                  <a:pt x="151665" y="556143"/>
                  <a:pt x="303775" y="556143"/>
                </a:cubicBezTo>
                <a:cubicBezTo>
                  <a:pt x="455974" y="556143"/>
                  <a:pt x="556995" y="510460"/>
                  <a:pt x="556995" y="480332"/>
                </a:cubicBezTo>
                <a:cubicBezTo>
                  <a:pt x="556995" y="466289"/>
                  <a:pt x="528513" y="438738"/>
                  <a:pt x="449833" y="420074"/>
                </a:cubicBezTo>
                <a:cubicBezTo>
                  <a:pt x="436215" y="416874"/>
                  <a:pt x="427848" y="403276"/>
                  <a:pt x="431053" y="389678"/>
                </a:cubicBezTo>
                <a:cubicBezTo>
                  <a:pt x="434257" y="376080"/>
                  <a:pt x="447964" y="367637"/>
                  <a:pt x="461492" y="370925"/>
                </a:cubicBezTo>
                <a:cubicBezTo>
                  <a:pt x="555749" y="393233"/>
                  <a:pt x="607639" y="432072"/>
                  <a:pt x="607639" y="480332"/>
                </a:cubicBezTo>
                <a:cubicBezTo>
                  <a:pt x="607639" y="563253"/>
                  <a:pt x="454817" y="606713"/>
                  <a:pt x="303775" y="606713"/>
                </a:cubicBezTo>
                <a:cubicBezTo>
                  <a:pt x="152911" y="606713"/>
                  <a:pt x="0" y="563253"/>
                  <a:pt x="0" y="480332"/>
                </a:cubicBezTo>
                <a:cubicBezTo>
                  <a:pt x="0" y="432072"/>
                  <a:pt x="51890" y="393233"/>
                  <a:pt x="146058" y="370925"/>
                </a:cubicBezTo>
                <a:close/>
                <a:moveTo>
                  <a:pt x="303820" y="151707"/>
                </a:moveTo>
                <a:cubicBezTo>
                  <a:pt x="317792" y="151707"/>
                  <a:pt x="329118" y="163018"/>
                  <a:pt x="329118" y="176970"/>
                </a:cubicBezTo>
                <a:cubicBezTo>
                  <a:pt x="329118" y="190922"/>
                  <a:pt x="317792" y="202233"/>
                  <a:pt x="303820" y="202233"/>
                </a:cubicBezTo>
                <a:cubicBezTo>
                  <a:pt x="289848" y="202233"/>
                  <a:pt x="278522" y="190922"/>
                  <a:pt x="278522" y="176970"/>
                </a:cubicBezTo>
                <a:cubicBezTo>
                  <a:pt x="278522" y="163018"/>
                  <a:pt x="289848" y="151707"/>
                  <a:pt x="303820" y="151707"/>
                </a:cubicBezTo>
                <a:close/>
                <a:moveTo>
                  <a:pt x="303849" y="101116"/>
                </a:moveTo>
                <a:cubicBezTo>
                  <a:pt x="261931" y="101116"/>
                  <a:pt x="227845" y="135156"/>
                  <a:pt x="227845" y="176928"/>
                </a:cubicBezTo>
                <a:cubicBezTo>
                  <a:pt x="227845" y="218788"/>
                  <a:pt x="261931" y="252828"/>
                  <a:pt x="303849" y="252828"/>
                </a:cubicBezTo>
                <a:cubicBezTo>
                  <a:pt x="345679" y="252828"/>
                  <a:pt x="379765" y="218788"/>
                  <a:pt x="379765" y="176928"/>
                </a:cubicBezTo>
                <a:cubicBezTo>
                  <a:pt x="379765" y="135156"/>
                  <a:pt x="345679" y="101116"/>
                  <a:pt x="303849" y="101116"/>
                </a:cubicBezTo>
                <a:close/>
                <a:moveTo>
                  <a:pt x="320773" y="813"/>
                </a:moveTo>
                <a:cubicBezTo>
                  <a:pt x="358044" y="4396"/>
                  <a:pt x="393538" y="19728"/>
                  <a:pt x="421772" y="44857"/>
                </a:cubicBezTo>
                <a:cubicBezTo>
                  <a:pt x="459418" y="78452"/>
                  <a:pt x="481045" y="126623"/>
                  <a:pt x="481045" y="176928"/>
                </a:cubicBezTo>
                <a:cubicBezTo>
                  <a:pt x="481045" y="210434"/>
                  <a:pt x="471611" y="242963"/>
                  <a:pt x="453723" y="271226"/>
                </a:cubicBezTo>
                <a:lnTo>
                  <a:pt x="439305" y="293889"/>
                </a:lnTo>
                <a:cubicBezTo>
                  <a:pt x="407621" y="343571"/>
                  <a:pt x="374870" y="394942"/>
                  <a:pt x="348260" y="448001"/>
                </a:cubicBezTo>
                <a:lnTo>
                  <a:pt x="326455" y="491639"/>
                </a:lnTo>
                <a:cubicBezTo>
                  <a:pt x="322183" y="500172"/>
                  <a:pt x="313372" y="505593"/>
                  <a:pt x="303849" y="505593"/>
                </a:cubicBezTo>
                <a:cubicBezTo>
                  <a:pt x="294238" y="505593"/>
                  <a:pt x="285427" y="500172"/>
                  <a:pt x="281155" y="491639"/>
                </a:cubicBezTo>
                <a:lnTo>
                  <a:pt x="270831" y="471020"/>
                </a:lnTo>
                <a:cubicBezTo>
                  <a:pt x="237457" y="404363"/>
                  <a:pt x="203993" y="339749"/>
                  <a:pt x="161007" y="281624"/>
                </a:cubicBezTo>
                <a:cubicBezTo>
                  <a:pt x="133507" y="244296"/>
                  <a:pt x="121937" y="198258"/>
                  <a:pt x="128345" y="151776"/>
                </a:cubicBezTo>
                <a:cubicBezTo>
                  <a:pt x="139292" y="73475"/>
                  <a:pt x="204349" y="10106"/>
                  <a:pt x="283113" y="1219"/>
                </a:cubicBezTo>
                <a:cubicBezTo>
                  <a:pt x="295729" y="-270"/>
                  <a:pt x="308350" y="-381"/>
                  <a:pt x="320773" y="813"/>
                </a:cubicBezTo>
                <a:close/>
              </a:path>
            </a:pathLst>
          </a:custGeom>
          <a:solidFill>
            <a:schemeClr val="tx1"/>
          </a:solidFill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rtl="0">
              <a:spcBef>
                <a:spcPts val="0"/>
              </a:spcBef>
              <a:buNone/>
            </a:pPr>
            <a:endParaRPr sz="2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34" name="ïS1iďè"/>
          <p:cNvSpPr/>
          <p:nvPr/>
        </p:nvSpPr>
        <p:spPr>
          <a:xfrm rot="10800000" flipH="1" flipV="1">
            <a:off x="5823880" y="2729637"/>
            <a:ext cx="445767" cy="445088"/>
          </a:xfrm>
          <a:custGeom>
            <a:avLst/>
            <a:gdLst>
              <a:gd name="connsiteX0" fmla="*/ 146058 w 607639"/>
              <a:gd name="connsiteY0" fmla="*/ 370925 h 606713"/>
              <a:gd name="connsiteX1" fmla="*/ 176497 w 607639"/>
              <a:gd name="connsiteY1" fmla="*/ 389678 h 606713"/>
              <a:gd name="connsiteX2" fmla="*/ 157717 w 607639"/>
              <a:gd name="connsiteY2" fmla="*/ 420074 h 606713"/>
              <a:gd name="connsiteX3" fmla="*/ 50644 w 607639"/>
              <a:gd name="connsiteY3" fmla="*/ 480332 h 606713"/>
              <a:gd name="connsiteX4" fmla="*/ 303775 w 607639"/>
              <a:gd name="connsiteY4" fmla="*/ 556143 h 606713"/>
              <a:gd name="connsiteX5" fmla="*/ 556995 w 607639"/>
              <a:gd name="connsiteY5" fmla="*/ 480332 h 606713"/>
              <a:gd name="connsiteX6" fmla="*/ 449833 w 607639"/>
              <a:gd name="connsiteY6" fmla="*/ 420074 h 606713"/>
              <a:gd name="connsiteX7" fmla="*/ 431053 w 607639"/>
              <a:gd name="connsiteY7" fmla="*/ 389678 h 606713"/>
              <a:gd name="connsiteX8" fmla="*/ 461492 w 607639"/>
              <a:gd name="connsiteY8" fmla="*/ 370925 h 606713"/>
              <a:gd name="connsiteX9" fmla="*/ 607639 w 607639"/>
              <a:gd name="connsiteY9" fmla="*/ 480332 h 606713"/>
              <a:gd name="connsiteX10" fmla="*/ 303775 w 607639"/>
              <a:gd name="connsiteY10" fmla="*/ 606713 h 606713"/>
              <a:gd name="connsiteX11" fmla="*/ 0 w 607639"/>
              <a:gd name="connsiteY11" fmla="*/ 480332 h 606713"/>
              <a:gd name="connsiteX12" fmla="*/ 146058 w 607639"/>
              <a:gd name="connsiteY12" fmla="*/ 370925 h 606713"/>
              <a:gd name="connsiteX13" fmla="*/ 303820 w 607639"/>
              <a:gd name="connsiteY13" fmla="*/ 151707 h 606713"/>
              <a:gd name="connsiteX14" fmla="*/ 329118 w 607639"/>
              <a:gd name="connsiteY14" fmla="*/ 176970 h 606713"/>
              <a:gd name="connsiteX15" fmla="*/ 303820 w 607639"/>
              <a:gd name="connsiteY15" fmla="*/ 202233 h 606713"/>
              <a:gd name="connsiteX16" fmla="*/ 278522 w 607639"/>
              <a:gd name="connsiteY16" fmla="*/ 176970 h 606713"/>
              <a:gd name="connsiteX17" fmla="*/ 303820 w 607639"/>
              <a:gd name="connsiteY17" fmla="*/ 151707 h 606713"/>
              <a:gd name="connsiteX18" fmla="*/ 303849 w 607639"/>
              <a:gd name="connsiteY18" fmla="*/ 101116 h 606713"/>
              <a:gd name="connsiteX19" fmla="*/ 227845 w 607639"/>
              <a:gd name="connsiteY19" fmla="*/ 176928 h 606713"/>
              <a:gd name="connsiteX20" fmla="*/ 303849 w 607639"/>
              <a:gd name="connsiteY20" fmla="*/ 252828 h 606713"/>
              <a:gd name="connsiteX21" fmla="*/ 379765 w 607639"/>
              <a:gd name="connsiteY21" fmla="*/ 176928 h 606713"/>
              <a:gd name="connsiteX22" fmla="*/ 303849 w 607639"/>
              <a:gd name="connsiteY22" fmla="*/ 101116 h 606713"/>
              <a:gd name="connsiteX23" fmla="*/ 320773 w 607639"/>
              <a:gd name="connsiteY23" fmla="*/ 813 h 606713"/>
              <a:gd name="connsiteX24" fmla="*/ 421772 w 607639"/>
              <a:gd name="connsiteY24" fmla="*/ 44857 h 606713"/>
              <a:gd name="connsiteX25" fmla="*/ 481045 w 607639"/>
              <a:gd name="connsiteY25" fmla="*/ 176928 h 606713"/>
              <a:gd name="connsiteX26" fmla="*/ 453723 w 607639"/>
              <a:gd name="connsiteY26" fmla="*/ 271226 h 606713"/>
              <a:gd name="connsiteX27" fmla="*/ 439305 w 607639"/>
              <a:gd name="connsiteY27" fmla="*/ 293889 h 606713"/>
              <a:gd name="connsiteX28" fmla="*/ 348260 w 607639"/>
              <a:gd name="connsiteY28" fmla="*/ 448001 h 606713"/>
              <a:gd name="connsiteX29" fmla="*/ 326455 w 607639"/>
              <a:gd name="connsiteY29" fmla="*/ 491639 h 606713"/>
              <a:gd name="connsiteX30" fmla="*/ 303849 w 607639"/>
              <a:gd name="connsiteY30" fmla="*/ 505593 h 606713"/>
              <a:gd name="connsiteX31" fmla="*/ 281155 w 607639"/>
              <a:gd name="connsiteY31" fmla="*/ 491639 h 606713"/>
              <a:gd name="connsiteX32" fmla="*/ 270831 w 607639"/>
              <a:gd name="connsiteY32" fmla="*/ 471020 h 606713"/>
              <a:gd name="connsiteX33" fmla="*/ 161007 w 607639"/>
              <a:gd name="connsiteY33" fmla="*/ 281624 h 606713"/>
              <a:gd name="connsiteX34" fmla="*/ 128345 w 607639"/>
              <a:gd name="connsiteY34" fmla="*/ 151776 h 606713"/>
              <a:gd name="connsiteX35" fmla="*/ 283113 w 607639"/>
              <a:gd name="connsiteY35" fmla="*/ 1219 h 606713"/>
              <a:gd name="connsiteX36" fmla="*/ 320773 w 607639"/>
              <a:gd name="connsiteY36" fmla="*/ 813 h 60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07639" h="606713">
                <a:moveTo>
                  <a:pt x="146058" y="370925"/>
                </a:moveTo>
                <a:cubicBezTo>
                  <a:pt x="159675" y="367637"/>
                  <a:pt x="173293" y="376080"/>
                  <a:pt x="176497" y="389678"/>
                </a:cubicBezTo>
                <a:cubicBezTo>
                  <a:pt x="179791" y="403276"/>
                  <a:pt x="171335" y="416874"/>
                  <a:pt x="157717" y="420074"/>
                </a:cubicBezTo>
                <a:cubicBezTo>
                  <a:pt x="79215" y="438738"/>
                  <a:pt x="50644" y="466289"/>
                  <a:pt x="50644" y="480332"/>
                </a:cubicBezTo>
                <a:cubicBezTo>
                  <a:pt x="50644" y="510460"/>
                  <a:pt x="151665" y="556143"/>
                  <a:pt x="303775" y="556143"/>
                </a:cubicBezTo>
                <a:cubicBezTo>
                  <a:pt x="455974" y="556143"/>
                  <a:pt x="556995" y="510460"/>
                  <a:pt x="556995" y="480332"/>
                </a:cubicBezTo>
                <a:cubicBezTo>
                  <a:pt x="556995" y="466289"/>
                  <a:pt x="528513" y="438738"/>
                  <a:pt x="449833" y="420074"/>
                </a:cubicBezTo>
                <a:cubicBezTo>
                  <a:pt x="436215" y="416874"/>
                  <a:pt x="427848" y="403276"/>
                  <a:pt x="431053" y="389678"/>
                </a:cubicBezTo>
                <a:cubicBezTo>
                  <a:pt x="434257" y="376080"/>
                  <a:pt x="447964" y="367637"/>
                  <a:pt x="461492" y="370925"/>
                </a:cubicBezTo>
                <a:cubicBezTo>
                  <a:pt x="555749" y="393233"/>
                  <a:pt x="607639" y="432072"/>
                  <a:pt x="607639" y="480332"/>
                </a:cubicBezTo>
                <a:cubicBezTo>
                  <a:pt x="607639" y="563253"/>
                  <a:pt x="454817" y="606713"/>
                  <a:pt x="303775" y="606713"/>
                </a:cubicBezTo>
                <a:cubicBezTo>
                  <a:pt x="152911" y="606713"/>
                  <a:pt x="0" y="563253"/>
                  <a:pt x="0" y="480332"/>
                </a:cubicBezTo>
                <a:cubicBezTo>
                  <a:pt x="0" y="432072"/>
                  <a:pt x="51890" y="393233"/>
                  <a:pt x="146058" y="370925"/>
                </a:cubicBezTo>
                <a:close/>
                <a:moveTo>
                  <a:pt x="303820" y="151707"/>
                </a:moveTo>
                <a:cubicBezTo>
                  <a:pt x="317792" y="151707"/>
                  <a:pt x="329118" y="163018"/>
                  <a:pt x="329118" y="176970"/>
                </a:cubicBezTo>
                <a:cubicBezTo>
                  <a:pt x="329118" y="190922"/>
                  <a:pt x="317792" y="202233"/>
                  <a:pt x="303820" y="202233"/>
                </a:cubicBezTo>
                <a:cubicBezTo>
                  <a:pt x="289848" y="202233"/>
                  <a:pt x="278522" y="190922"/>
                  <a:pt x="278522" y="176970"/>
                </a:cubicBezTo>
                <a:cubicBezTo>
                  <a:pt x="278522" y="163018"/>
                  <a:pt x="289848" y="151707"/>
                  <a:pt x="303820" y="151707"/>
                </a:cubicBezTo>
                <a:close/>
                <a:moveTo>
                  <a:pt x="303849" y="101116"/>
                </a:moveTo>
                <a:cubicBezTo>
                  <a:pt x="261931" y="101116"/>
                  <a:pt x="227845" y="135156"/>
                  <a:pt x="227845" y="176928"/>
                </a:cubicBezTo>
                <a:cubicBezTo>
                  <a:pt x="227845" y="218788"/>
                  <a:pt x="261931" y="252828"/>
                  <a:pt x="303849" y="252828"/>
                </a:cubicBezTo>
                <a:cubicBezTo>
                  <a:pt x="345679" y="252828"/>
                  <a:pt x="379765" y="218788"/>
                  <a:pt x="379765" y="176928"/>
                </a:cubicBezTo>
                <a:cubicBezTo>
                  <a:pt x="379765" y="135156"/>
                  <a:pt x="345679" y="101116"/>
                  <a:pt x="303849" y="101116"/>
                </a:cubicBezTo>
                <a:close/>
                <a:moveTo>
                  <a:pt x="320773" y="813"/>
                </a:moveTo>
                <a:cubicBezTo>
                  <a:pt x="358044" y="4396"/>
                  <a:pt x="393538" y="19728"/>
                  <a:pt x="421772" y="44857"/>
                </a:cubicBezTo>
                <a:cubicBezTo>
                  <a:pt x="459418" y="78452"/>
                  <a:pt x="481045" y="126623"/>
                  <a:pt x="481045" y="176928"/>
                </a:cubicBezTo>
                <a:cubicBezTo>
                  <a:pt x="481045" y="210434"/>
                  <a:pt x="471611" y="242963"/>
                  <a:pt x="453723" y="271226"/>
                </a:cubicBezTo>
                <a:lnTo>
                  <a:pt x="439305" y="293889"/>
                </a:lnTo>
                <a:cubicBezTo>
                  <a:pt x="407621" y="343571"/>
                  <a:pt x="374870" y="394942"/>
                  <a:pt x="348260" y="448001"/>
                </a:cubicBezTo>
                <a:lnTo>
                  <a:pt x="326455" y="491639"/>
                </a:lnTo>
                <a:cubicBezTo>
                  <a:pt x="322183" y="500172"/>
                  <a:pt x="313372" y="505593"/>
                  <a:pt x="303849" y="505593"/>
                </a:cubicBezTo>
                <a:cubicBezTo>
                  <a:pt x="294238" y="505593"/>
                  <a:pt x="285427" y="500172"/>
                  <a:pt x="281155" y="491639"/>
                </a:cubicBezTo>
                <a:lnTo>
                  <a:pt x="270831" y="471020"/>
                </a:lnTo>
                <a:cubicBezTo>
                  <a:pt x="237457" y="404363"/>
                  <a:pt x="203993" y="339749"/>
                  <a:pt x="161007" y="281624"/>
                </a:cubicBezTo>
                <a:cubicBezTo>
                  <a:pt x="133507" y="244296"/>
                  <a:pt x="121937" y="198258"/>
                  <a:pt x="128345" y="151776"/>
                </a:cubicBezTo>
                <a:cubicBezTo>
                  <a:pt x="139292" y="73475"/>
                  <a:pt x="204349" y="10106"/>
                  <a:pt x="283113" y="1219"/>
                </a:cubicBezTo>
                <a:cubicBezTo>
                  <a:pt x="295729" y="-270"/>
                  <a:pt x="308350" y="-381"/>
                  <a:pt x="320773" y="813"/>
                </a:cubicBezTo>
                <a:close/>
              </a:path>
            </a:pathLst>
          </a:custGeom>
          <a:solidFill>
            <a:schemeClr val="tx1"/>
          </a:solidFill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rtl="0">
              <a:spcBef>
                <a:spcPts val="0"/>
              </a:spcBef>
              <a:buNone/>
            </a:pPr>
            <a:endParaRPr sz="2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35" name="îṡļïdé"/>
          <p:cNvSpPr/>
          <p:nvPr/>
        </p:nvSpPr>
        <p:spPr>
          <a:xfrm rot="10800000" flipH="1" flipV="1">
            <a:off x="7602843" y="2729637"/>
            <a:ext cx="445767" cy="445088"/>
          </a:xfrm>
          <a:custGeom>
            <a:avLst/>
            <a:gdLst>
              <a:gd name="connsiteX0" fmla="*/ 146058 w 607639"/>
              <a:gd name="connsiteY0" fmla="*/ 370925 h 606713"/>
              <a:gd name="connsiteX1" fmla="*/ 176497 w 607639"/>
              <a:gd name="connsiteY1" fmla="*/ 389678 h 606713"/>
              <a:gd name="connsiteX2" fmla="*/ 157717 w 607639"/>
              <a:gd name="connsiteY2" fmla="*/ 420074 h 606713"/>
              <a:gd name="connsiteX3" fmla="*/ 50644 w 607639"/>
              <a:gd name="connsiteY3" fmla="*/ 480332 h 606713"/>
              <a:gd name="connsiteX4" fmla="*/ 303775 w 607639"/>
              <a:gd name="connsiteY4" fmla="*/ 556143 h 606713"/>
              <a:gd name="connsiteX5" fmla="*/ 556995 w 607639"/>
              <a:gd name="connsiteY5" fmla="*/ 480332 h 606713"/>
              <a:gd name="connsiteX6" fmla="*/ 449833 w 607639"/>
              <a:gd name="connsiteY6" fmla="*/ 420074 h 606713"/>
              <a:gd name="connsiteX7" fmla="*/ 431053 w 607639"/>
              <a:gd name="connsiteY7" fmla="*/ 389678 h 606713"/>
              <a:gd name="connsiteX8" fmla="*/ 461492 w 607639"/>
              <a:gd name="connsiteY8" fmla="*/ 370925 h 606713"/>
              <a:gd name="connsiteX9" fmla="*/ 607639 w 607639"/>
              <a:gd name="connsiteY9" fmla="*/ 480332 h 606713"/>
              <a:gd name="connsiteX10" fmla="*/ 303775 w 607639"/>
              <a:gd name="connsiteY10" fmla="*/ 606713 h 606713"/>
              <a:gd name="connsiteX11" fmla="*/ 0 w 607639"/>
              <a:gd name="connsiteY11" fmla="*/ 480332 h 606713"/>
              <a:gd name="connsiteX12" fmla="*/ 146058 w 607639"/>
              <a:gd name="connsiteY12" fmla="*/ 370925 h 606713"/>
              <a:gd name="connsiteX13" fmla="*/ 303820 w 607639"/>
              <a:gd name="connsiteY13" fmla="*/ 151707 h 606713"/>
              <a:gd name="connsiteX14" fmla="*/ 329118 w 607639"/>
              <a:gd name="connsiteY14" fmla="*/ 176970 h 606713"/>
              <a:gd name="connsiteX15" fmla="*/ 303820 w 607639"/>
              <a:gd name="connsiteY15" fmla="*/ 202233 h 606713"/>
              <a:gd name="connsiteX16" fmla="*/ 278522 w 607639"/>
              <a:gd name="connsiteY16" fmla="*/ 176970 h 606713"/>
              <a:gd name="connsiteX17" fmla="*/ 303820 w 607639"/>
              <a:gd name="connsiteY17" fmla="*/ 151707 h 606713"/>
              <a:gd name="connsiteX18" fmla="*/ 303849 w 607639"/>
              <a:gd name="connsiteY18" fmla="*/ 101116 h 606713"/>
              <a:gd name="connsiteX19" fmla="*/ 227845 w 607639"/>
              <a:gd name="connsiteY19" fmla="*/ 176928 h 606713"/>
              <a:gd name="connsiteX20" fmla="*/ 303849 w 607639"/>
              <a:gd name="connsiteY20" fmla="*/ 252828 h 606713"/>
              <a:gd name="connsiteX21" fmla="*/ 379765 w 607639"/>
              <a:gd name="connsiteY21" fmla="*/ 176928 h 606713"/>
              <a:gd name="connsiteX22" fmla="*/ 303849 w 607639"/>
              <a:gd name="connsiteY22" fmla="*/ 101116 h 606713"/>
              <a:gd name="connsiteX23" fmla="*/ 320773 w 607639"/>
              <a:gd name="connsiteY23" fmla="*/ 813 h 606713"/>
              <a:gd name="connsiteX24" fmla="*/ 421772 w 607639"/>
              <a:gd name="connsiteY24" fmla="*/ 44857 h 606713"/>
              <a:gd name="connsiteX25" fmla="*/ 481045 w 607639"/>
              <a:gd name="connsiteY25" fmla="*/ 176928 h 606713"/>
              <a:gd name="connsiteX26" fmla="*/ 453723 w 607639"/>
              <a:gd name="connsiteY26" fmla="*/ 271226 h 606713"/>
              <a:gd name="connsiteX27" fmla="*/ 439305 w 607639"/>
              <a:gd name="connsiteY27" fmla="*/ 293889 h 606713"/>
              <a:gd name="connsiteX28" fmla="*/ 348260 w 607639"/>
              <a:gd name="connsiteY28" fmla="*/ 448001 h 606713"/>
              <a:gd name="connsiteX29" fmla="*/ 326455 w 607639"/>
              <a:gd name="connsiteY29" fmla="*/ 491639 h 606713"/>
              <a:gd name="connsiteX30" fmla="*/ 303849 w 607639"/>
              <a:gd name="connsiteY30" fmla="*/ 505593 h 606713"/>
              <a:gd name="connsiteX31" fmla="*/ 281155 w 607639"/>
              <a:gd name="connsiteY31" fmla="*/ 491639 h 606713"/>
              <a:gd name="connsiteX32" fmla="*/ 270831 w 607639"/>
              <a:gd name="connsiteY32" fmla="*/ 471020 h 606713"/>
              <a:gd name="connsiteX33" fmla="*/ 161007 w 607639"/>
              <a:gd name="connsiteY33" fmla="*/ 281624 h 606713"/>
              <a:gd name="connsiteX34" fmla="*/ 128345 w 607639"/>
              <a:gd name="connsiteY34" fmla="*/ 151776 h 606713"/>
              <a:gd name="connsiteX35" fmla="*/ 283113 w 607639"/>
              <a:gd name="connsiteY35" fmla="*/ 1219 h 606713"/>
              <a:gd name="connsiteX36" fmla="*/ 320773 w 607639"/>
              <a:gd name="connsiteY36" fmla="*/ 813 h 60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07639" h="606713">
                <a:moveTo>
                  <a:pt x="146058" y="370925"/>
                </a:moveTo>
                <a:cubicBezTo>
                  <a:pt x="159675" y="367637"/>
                  <a:pt x="173293" y="376080"/>
                  <a:pt x="176497" y="389678"/>
                </a:cubicBezTo>
                <a:cubicBezTo>
                  <a:pt x="179791" y="403276"/>
                  <a:pt x="171335" y="416874"/>
                  <a:pt x="157717" y="420074"/>
                </a:cubicBezTo>
                <a:cubicBezTo>
                  <a:pt x="79215" y="438738"/>
                  <a:pt x="50644" y="466289"/>
                  <a:pt x="50644" y="480332"/>
                </a:cubicBezTo>
                <a:cubicBezTo>
                  <a:pt x="50644" y="510460"/>
                  <a:pt x="151665" y="556143"/>
                  <a:pt x="303775" y="556143"/>
                </a:cubicBezTo>
                <a:cubicBezTo>
                  <a:pt x="455974" y="556143"/>
                  <a:pt x="556995" y="510460"/>
                  <a:pt x="556995" y="480332"/>
                </a:cubicBezTo>
                <a:cubicBezTo>
                  <a:pt x="556995" y="466289"/>
                  <a:pt x="528513" y="438738"/>
                  <a:pt x="449833" y="420074"/>
                </a:cubicBezTo>
                <a:cubicBezTo>
                  <a:pt x="436215" y="416874"/>
                  <a:pt x="427848" y="403276"/>
                  <a:pt x="431053" y="389678"/>
                </a:cubicBezTo>
                <a:cubicBezTo>
                  <a:pt x="434257" y="376080"/>
                  <a:pt x="447964" y="367637"/>
                  <a:pt x="461492" y="370925"/>
                </a:cubicBezTo>
                <a:cubicBezTo>
                  <a:pt x="555749" y="393233"/>
                  <a:pt x="607639" y="432072"/>
                  <a:pt x="607639" y="480332"/>
                </a:cubicBezTo>
                <a:cubicBezTo>
                  <a:pt x="607639" y="563253"/>
                  <a:pt x="454817" y="606713"/>
                  <a:pt x="303775" y="606713"/>
                </a:cubicBezTo>
                <a:cubicBezTo>
                  <a:pt x="152911" y="606713"/>
                  <a:pt x="0" y="563253"/>
                  <a:pt x="0" y="480332"/>
                </a:cubicBezTo>
                <a:cubicBezTo>
                  <a:pt x="0" y="432072"/>
                  <a:pt x="51890" y="393233"/>
                  <a:pt x="146058" y="370925"/>
                </a:cubicBezTo>
                <a:close/>
                <a:moveTo>
                  <a:pt x="303820" y="151707"/>
                </a:moveTo>
                <a:cubicBezTo>
                  <a:pt x="317792" y="151707"/>
                  <a:pt x="329118" y="163018"/>
                  <a:pt x="329118" y="176970"/>
                </a:cubicBezTo>
                <a:cubicBezTo>
                  <a:pt x="329118" y="190922"/>
                  <a:pt x="317792" y="202233"/>
                  <a:pt x="303820" y="202233"/>
                </a:cubicBezTo>
                <a:cubicBezTo>
                  <a:pt x="289848" y="202233"/>
                  <a:pt x="278522" y="190922"/>
                  <a:pt x="278522" y="176970"/>
                </a:cubicBezTo>
                <a:cubicBezTo>
                  <a:pt x="278522" y="163018"/>
                  <a:pt x="289848" y="151707"/>
                  <a:pt x="303820" y="151707"/>
                </a:cubicBezTo>
                <a:close/>
                <a:moveTo>
                  <a:pt x="303849" y="101116"/>
                </a:moveTo>
                <a:cubicBezTo>
                  <a:pt x="261931" y="101116"/>
                  <a:pt x="227845" y="135156"/>
                  <a:pt x="227845" y="176928"/>
                </a:cubicBezTo>
                <a:cubicBezTo>
                  <a:pt x="227845" y="218788"/>
                  <a:pt x="261931" y="252828"/>
                  <a:pt x="303849" y="252828"/>
                </a:cubicBezTo>
                <a:cubicBezTo>
                  <a:pt x="345679" y="252828"/>
                  <a:pt x="379765" y="218788"/>
                  <a:pt x="379765" y="176928"/>
                </a:cubicBezTo>
                <a:cubicBezTo>
                  <a:pt x="379765" y="135156"/>
                  <a:pt x="345679" y="101116"/>
                  <a:pt x="303849" y="101116"/>
                </a:cubicBezTo>
                <a:close/>
                <a:moveTo>
                  <a:pt x="320773" y="813"/>
                </a:moveTo>
                <a:cubicBezTo>
                  <a:pt x="358044" y="4396"/>
                  <a:pt x="393538" y="19728"/>
                  <a:pt x="421772" y="44857"/>
                </a:cubicBezTo>
                <a:cubicBezTo>
                  <a:pt x="459418" y="78452"/>
                  <a:pt x="481045" y="126623"/>
                  <a:pt x="481045" y="176928"/>
                </a:cubicBezTo>
                <a:cubicBezTo>
                  <a:pt x="481045" y="210434"/>
                  <a:pt x="471611" y="242963"/>
                  <a:pt x="453723" y="271226"/>
                </a:cubicBezTo>
                <a:lnTo>
                  <a:pt x="439305" y="293889"/>
                </a:lnTo>
                <a:cubicBezTo>
                  <a:pt x="407621" y="343571"/>
                  <a:pt x="374870" y="394942"/>
                  <a:pt x="348260" y="448001"/>
                </a:cubicBezTo>
                <a:lnTo>
                  <a:pt x="326455" y="491639"/>
                </a:lnTo>
                <a:cubicBezTo>
                  <a:pt x="322183" y="500172"/>
                  <a:pt x="313372" y="505593"/>
                  <a:pt x="303849" y="505593"/>
                </a:cubicBezTo>
                <a:cubicBezTo>
                  <a:pt x="294238" y="505593"/>
                  <a:pt x="285427" y="500172"/>
                  <a:pt x="281155" y="491639"/>
                </a:cubicBezTo>
                <a:lnTo>
                  <a:pt x="270831" y="471020"/>
                </a:lnTo>
                <a:cubicBezTo>
                  <a:pt x="237457" y="404363"/>
                  <a:pt x="203993" y="339749"/>
                  <a:pt x="161007" y="281624"/>
                </a:cubicBezTo>
                <a:cubicBezTo>
                  <a:pt x="133507" y="244296"/>
                  <a:pt x="121937" y="198258"/>
                  <a:pt x="128345" y="151776"/>
                </a:cubicBezTo>
                <a:cubicBezTo>
                  <a:pt x="139292" y="73475"/>
                  <a:pt x="204349" y="10106"/>
                  <a:pt x="283113" y="1219"/>
                </a:cubicBezTo>
                <a:cubicBezTo>
                  <a:pt x="295729" y="-270"/>
                  <a:pt x="308350" y="-381"/>
                  <a:pt x="320773" y="813"/>
                </a:cubicBezTo>
                <a:close/>
              </a:path>
            </a:pathLst>
          </a:custGeom>
          <a:solidFill>
            <a:schemeClr val="tx1"/>
          </a:solidFill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rtl="0">
              <a:spcBef>
                <a:spcPts val="0"/>
              </a:spcBef>
              <a:buNone/>
            </a:pPr>
            <a:endParaRPr sz="2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36" name="íṡļíḍé"/>
          <p:cNvSpPr/>
          <p:nvPr/>
        </p:nvSpPr>
        <p:spPr>
          <a:xfrm rot="10800000" flipH="1" flipV="1">
            <a:off x="6714002" y="3641755"/>
            <a:ext cx="445767" cy="445088"/>
          </a:xfrm>
          <a:custGeom>
            <a:avLst/>
            <a:gdLst>
              <a:gd name="connsiteX0" fmla="*/ 146058 w 607639"/>
              <a:gd name="connsiteY0" fmla="*/ 370925 h 606713"/>
              <a:gd name="connsiteX1" fmla="*/ 176497 w 607639"/>
              <a:gd name="connsiteY1" fmla="*/ 389678 h 606713"/>
              <a:gd name="connsiteX2" fmla="*/ 157717 w 607639"/>
              <a:gd name="connsiteY2" fmla="*/ 420074 h 606713"/>
              <a:gd name="connsiteX3" fmla="*/ 50644 w 607639"/>
              <a:gd name="connsiteY3" fmla="*/ 480332 h 606713"/>
              <a:gd name="connsiteX4" fmla="*/ 303775 w 607639"/>
              <a:gd name="connsiteY4" fmla="*/ 556143 h 606713"/>
              <a:gd name="connsiteX5" fmla="*/ 556995 w 607639"/>
              <a:gd name="connsiteY5" fmla="*/ 480332 h 606713"/>
              <a:gd name="connsiteX6" fmla="*/ 449833 w 607639"/>
              <a:gd name="connsiteY6" fmla="*/ 420074 h 606713"/>
              <a:gd name="connsiteX7" fmla="*/ 431053 w 607639"/>
              <a:gd name="connsiteY7" fmla="*/ 389678 h 606713"/>
              <a:gd name="connsiteX8" fmla="*/ 461492 w 607639"/>
              <a:gd name="connsiteY8" fmla="*/ 370925 h 606713"/>
              <a:gd name="connsiteX9" fmla="*/ 607639 w 607639"/>
              <a:gd name="connsiteY9" fmla="*/ 480332 h 606713"/>
              <a:gd name="connsiteX10" fmla="*/ 303775 w 607639"/>
              <a:gd name="connsiteY10" fmla="*/ 606713 h 606713"/>
              <a:gd name="connsiteX11" fmla="*/ 0 w 607639"/>
              <a:gd name="connsiteY11" fmla="*/ 480332 h 606713"/>
              <a:gd name="connsiteX12" fmla="*/ 146058 w 607639"/>
              <a:gd name="connsiteY12" fmla="*/ 370925 h 606713"/>
              <a:gd name="connsiteX13" fmla="*/ 303820 w 607639"/>
              <a:gd name="connsiteY13" fmla="*/ 151707 h 606713"/>
              <a:gd name="connsiteX14" fmla="*/ 329118 w 607639"/>
              <a:gd name="connsiteY14" fmla="*/ 176970 h 606713"/>
              <a:gd name="connsiteX15" fmla="*/ 303820 w 607639"/>
              <a:gd name="connsiteY15" fmla="*/ 202233 h 606713"/>
              <a:gd name="connsiteX16" fmla="*/ 278522 w 607639"/>
              <a:gd name="connsiteY16" fmla="*/ 176970 h 606713"/>
              <a:gd name="connsiteX17" fmla="*/ 303820 w 607639"/>
              <a:gd name="connsiteY17" fmla="*/ 151707 h 606713"/>
              <a:gd name="connsiteX18" fmla="*/ 303849 w 607639"/>
              <a:gd name="connsiteY18" fmla="*/ 101116 h 606713"/>
              <a:gd name="connsiteX19" fmla="*/ 227845 w 607639"/>
              <a:gd name="connsiteY19" fmla="*/ 176928 h 606713"/>
              <a:gd name="connsiteX20" fmla="*/ 303849 w 607639"/>
              <a:gd name="connsiteY20" fmla="*/ 252828 h 606713"/>
              <a:gd name="connsiteX21" fmla="*/ 379765 w 607639"/>
              <a:gd name="connsiteY21" fmla="*/ 176928 h 606713"/>
              <a:gd name="connsiteX22" fmla="*/ 303849 w 607639"/>
              <a:gd name="connsiteY22" fmla="*/ 101116 h 606713"/>
              <a:gd name="connsiteX23" fmla="*/ 320773 w 607639"/>
              <a:gd name="connsiteY23" fmla="*/ 813 h 606713"/>
              <a:gd name="connsiteX24" fmla="*/ 421772 w 607639"/>
              <a:gd name="connsiteY24" fmla="*/ 44857 h 606713"/>
              <a:gd name="connsiteX25" fmla="*/ 481045 w 607639"/>
              <a:gd name="connsiteY25" fmla="*/ 176928 h 606713"/>
              <a:gd name="connsiteX26" fmla="*/ 453723 w 607639"/>
              <a:gd name="connsiteY26" fmla="*/ 271226 h 606713"/>
              <a:gd name="connsiteX27" fmla="*/ 439305 w 607639"/>
              <a:gd name="connsiteY27" fmla="*/ 293889 h 606713"/>
              <a:gd name="connsiteX28" fmla="*/ 348260 w 607639"/>
              <a:gd name="connsiteY28" fmla="*/ 448001 h 606713"/>
              <a:gd name="connsiteX29" fmla="*/ 326455 w 607639"/>
              <a:gd name="connsiteY29" fmla="*/ 491639 h 606713"/>
              <a:gd name="connsiteX30" fmla="*/ 303849 w 607639"/>
              <a:gd name="connsiteY30" fmla="*/ 505593 h 606713"/>
              <a:gd name="connsiteX31" fmla="*/ 281155 w 607639"/>
              <a:gd name="connsiteY31" fmla="*/ 491639 h 606713"/>
              <a:gd name="connsiteX32" fmla="*/ 270831 w 607639"/>
              <a:gd name="connsiteY32" fmla="*/ 471020 h 606713"/>
              <a:gd name="connsiteX33" fmla="*/ 161007 w 607639"/>
              <a:gd name="connsiteY33" fmla="*/ 281624 h 606713"/>
              <a:gd name="connsiteX34" fmla="*/ 128345 w 607639"/>
              <a:gd name="connsiteY34" fmla="*/ 151776 h 606713"/>
              <a:gd name="connsiteX35" fmla="*/ 283113 w 607639"/>
              <a:gd name="connsiteY35" fmla="*/ 1219 h 606713"/>
              <a:gd name="connsiteX36" fmla="*/ 320773 w 607639"/>
              <a:gd name="connsiteY36" fmla="*/ 813 h 60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07639" h="606713">
                <a:moveTo>
                  <a:pt x="146058" y="370925"/>
                </a:moveTo>
                <a:cubicBezTo>
                  <a:pt x="159675" y="367637"/>
                  <a:pt x="173293" y="376080"/>
                  <a:pt x="176497" y="389678"/>
                </a:cubicBezTo>
                <a:cubicBezTo>
                  <a:pt x="179791" y="403276"/>
                  <a:pt x="171335" y="416874"/>
                  <a:pt x="157717" y="420074"/>
                </a:cubicBezTo>
                <a:cubicBezTo>
                  <a:pt x="79215" y="438738"/>
                  <a:pt x="50644" y="466289"/>
                  <a:pt x="50644" y="480332"/>
                </a:cubicBezTo>
                <a:cubicBezTo>
                  <a:pt x="50644" y="510460"/>
                  <a:pt x="151665" y="556143"/>
                  <a:pt x="303775" y="556143"/>
                </a:cubicBezTo>
                <a:cubicBezTo>
                  <a:pt x="455974" y="556143"/>
                  <a:pt x="556995" y="510460"/>
                  <a:pt x="556995" y="480332"/>
                </a:cubicBezTo>
                <a:cubicBezTo>
                  <a:pt x="556995" y="466289"/>
                  <a:pt x="528513" y="438738"/>
                  <a:pt x="449833" y="420074"/>
                </a:cubicBezTo>
                <a:cubicBezTo>
                  <a:pt x="436215" y="416874"/>
                  <a:pt x="427848" y="403276"/>
                  <a:pt x="431053" y="389678"/>
                </a:cubicBezTo>
                <a:cubicBezTo>
                  <a:pt x="434257" y="376080"/>
                  <a:pt x="447964" y="367637"/>
                  <a:pt x="461492" y="370925"/>
                </a:cubicBezTo>
                <a:cubicBezTo>
                  <a:pt x="555749" y="393233"/>
                  <a:pt x="607639" y="432072"/>
                  <a:pt x="607639" y="480332"/>
                </a:cubicBezTo>
                <a:cubicBezTo>
                  <a:pt x="607639" y="563253"/>
                  <a:pt x="454817" y="606713"/>
                  <a:pt x="303775" y="606713"/>
                </a:cubicBezTo>
                <a:cubicBezTo>
                  <a:pt x="152911" y="606713"/>
                  <a:pt x="0" y="563253"/>
                  <a:pt x="0" y="480332"/>
                </a:cubicBezTo>
                <a:cubicBezTo>
                  <a:pt x="0" y="432072"/>
                  <a:pt x="51890" y="393233"/>
                  <a:pt x="146058" y="370925"/>
                </a:cubicBezTo>
                <a:close/>
                <a:moveTo>
                  <a:pt x="303820" y="151707"/>
                </a:moveTo>
                <a:cubicBezTo>
                  <a:pt x="317792" y="151707"/>
                  <a:pt x="329118" y="163018"/>
                  <a:pt x="329118" y="176970"/>
                </a:cubicBezTo>
                <a:cubicBezTo>
                  <a:pt x="329118" y="190922"/>
                  <a:pt x="317792" y="202233"/>
                  <a:pt x="303820" y="202233"/>
                </a:cubicBezTo>
                <a:cubicBezTo>
                  <a:pt x="289848" y="202233"/>
                  <a:pt x="278522" y="190922"/>
                  <a:pt x="278522" y="176970"/>
                </a:cubicBezTo>
                <a:cubicBezTo>
                  <a:pt x="278522" y="163018"/>
                  <a:pt x="289848" y="151707"/>
                  <a:pt x="303820" y="151707"/>
                </a:cubicBezTo>
                <a:close/>
                <a:moveTo>
                  <a:pt x="303849" y="101116"/>
                </a:moveTo>
                <a:cubicBezTo>
                  <a:pt x="261931" y="101116"/>
                  <a:pt x="227845" y="135156"/>
                  <a:pt x="227845" y="176928"/>
                </a:cubicBezTo>
                <a:cubicBezTo>
                  <a:pt x="227845" y="218788"/>
                  <a:pt x="261931" y="252828"/>
                  <a:pt x="303849" y="252828"/>
                </a:cubicBezTo>
                <a:cubicBezTo>
                  <a:pt x="345679" y="252828"/>
                  <a:pt x="379765" y="218788"/>
                  <a:pt x="379765" y="176928"/>
                </a:cubicBezTo>
                <a:cubicBezTo>
                  <a:pt x="379765" y="135156"/>
                  <a:pt x="345679" y="101116"/>
                  <a:pt x="303849" y="101116"/>
                </a:cubicBezTo>
                <a:close/>
                <a:moveTo>
                  <a:pt x="320773" y="813"/>
                </a:moveTo>
                <a:cubicBezTo>
                  <a:pt x="358044" y="4396"/>
                  <a:pt x="393538" y="19728"/>
                  <a:pt x="421772" y="44857"/>
                </a:cubicBezTo>
                <a:cubicBezTo>
                  <a:pt x="459418" y="78452"/>
                  <a:pt x="481045" y="126623"/>
                  <a:pt x="481045" y="176928"/>
                </a:cubicBezTo>
                <a:cubicBezTo>
                  <a:pt x="481045" y="210434"/>
                  <a:pt x="471611" y="242963"/>
                  <a:pt x="453723" y="271226"/>
                </a:cubicBezTo>
                <a:lnTo>
                  <a:pt x="439305" y="293889"/>
                </a:lnTo>
                <a:cubicBezTo>
                  <a:pt x="407621" y="343571"/>
                  <a:pt x="374870" y="394942"/>
                  <a:pt x="348260" y="448001"/>
                </a:cubicBezTo>
                <a:lnTo>
                  <a:pt x="326455" y="491639"/>
                </a:lnTo>
                <a:cubicBezTo>
                  <a:pt x="322183" y="500172"/>
                  <a:pt x="313372" y="505593"/>
                  <a:pt x="303849" y="505593"/>
                </a:cubicBezTo>
                <a:cubicBezTo>
                  <a:pt x="294238" y="505593"/>
                  <a:pt x="285427" y="500172"/>
                  <a:pt x="281155" y="491639"/>
                </a:cubicBezTo>
                <a:lnTo>
                  <a:pt x="270831" y="471020"/>
                </a:lnTo>
                <a:cubicBezTo>
                  <a:pt x="237457" y="404363"/>
                  <a:pt x="203993" y="339749"/>
                  <a:pt x="161007" y="281624"/>
                </a:cubicBezTo>
                <a:cubicBezTo>
                  <a:pt x="133507" y="244296"/>
                  <a:pt x="121937" y="198258"/>
                  <a:pt x="128345" y="151776"/>
                </a:cubicBezTo>
                <a:cubicBezTo>
                  <a:pt x="139292" y="73475"/>
                  <a:pt x="204349" y="10106"/>
                  <a:pt x="283113" y="1219"/>
                </a:cubicBezTo>
                <a:cubicBezTo>
                  <a:pt x="295729" y="-270"/>
                  <a:pt x="308350" y="-381"/>
                  <a:pt x="320773" y="813"/>
                </a:cubicBezTo>
                <a:close/>
              </a:path>
            </a:pathLst>
          </a:custGeom>
          <a:solidFill>
            <a:schemeClr val="tx1"/>
          </a:solidFill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rtl="0">
              <a:spcBef>
                <a:spcPts val="0"/>
              </a:spcBef>
              <a:buNone/>
            </a:pPr>
            <a:endParaRPr sz="2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sp>
        <p:nvSpPr>
          <p:cNvPr id="37" name="íŝlîḋé"/>
          <p:cNvSpPr/>
          <p:nvPr/>
        </p:nvSpPr>
        <p:spPr>
          <a:xfrm rot="10800000" flipH="1" flipV="1">
            <a:off x="4932482" y="3641755"/>
            <a:ext cx="445767" cy="445088"/>
          </a:xfrm>
          <a:custGeom>
            <a:avLst/>
            <a:gdLst>
              <a:gd name="connsiteX0" fmla="*/ 146058 w 607639"/>
              <a:gd name="connsiteY0" fmla="*/ 370925 h 606713"/>
              <a:gd name="connsiteX1" fmla="*/ 176497 w 607639"/>
              <a:gd name="connsiteY1" fmla="*/ 389678 h 606713"/>
              <a:gd name="connsiteX2" fmla="*/ 157717 w 607639"/>
              <a:gd name="connsiteY2" fmla="*/ 420074 h 606713"/>
              <a:gd name="connsiteX3" fmla="*/ 50644 w 607639"/>
              <a:gd name="connsiteY3" fmla="*/ 480332 h 606713"/>
              <a:gd name="connsiteX4" fmla="*/ 303775 w 607639"/>
              <a:gd name="connsiteY4" fmla="*/ 556143 h 606713"/>
              <a:gd name="connsiteX5" fmla="*/ 556995 w 607639"/>
              <a:gd name="connsiteY5" fmla="*/ 480332 h 606713"/>
              <a:gd name="connsiteX6" fmla="*/ 449833 w 607639"/>
              <a:gd name="connsiteY6" fmla="*/ 420074 h 606713"/>
              <a:gd name="connsiteX7" fmla="*/ 431053 w 607639"/>
              <a:gd name="connsiteY7" fmla="*/ 389678 h 606713"/>
              <a:gd name="connsiteX8" fmla="*/ 461492 w 607639"/>
              <a:gd name="connsiteY8" fmla="*/ 370925 h 606713"/>
              <a:gd name="connsiteX9" fmla="*/ 607639 w 607639"/>
              <a:gd name="connsiteY9" fmla="*/ 480332 h 606713"/>
              <a:gd name="connsiteX10" fmla="*/ 303775 w 607639"/>
              <a:gd name="connsiteY10" fmla="*/ 606713 h 606713"/>
              <a:gd name="connsiteX11" fmla="*/ 0 w 607639"/>
              <a:gd name="connsiteY11" fmla="*/ 480332 h 606713"/>
              <a:gd name="connsiteX12" fmla="*/ 146058 w 607639"/>
              <a:gd name="connsiteY12" fmla="*/ 370925 h 606713"/>
              <a:gd name="connsiteX13" fmla="*/ 303820 w 607639"/>
              <a:gd name="connsiteY13" fmla="*/ 151707 h 606713"/>
              <a:gd name="connsiteX14" fmla="*/ 329118 w 607639"/>
              <a:gd name="connsiteY14" fmla="*/ 176970 h 606713"/>
              <a:gd name="connsiteX15" fmla="*/ 303820 w 607639"/>
              <a:gd name="connsiteY15" fmla="*/ 202233 h 606713"/>
              <a:gd name="connsiteX16" fmla="*/ 278522 w 607639"/>
              <a:gd name="connsiteY16" fmla="*/ 176970 h 606713"/>
              <a:gd name="connsiteX17" fmla="*/ 303820 w 607639"/>
              <a:gd name="connsiteY17" fmla="*/ 151707 h 606713"/>
              <a:gd name="connsiteX18" fmla="*/ 303849 w 607639"/>
              <a:gd name="connsiteY18" fmla="*/ 101116 h 606713"/>
              <a:gd name="connsiteX19" fmla="*/ 227845 w 607639"/>
              <a:gd name="connsiteY19" fmla="*/ 176928 h 606713"/>
              <a:gd name="connsiteX20" fmla="*/ 303849 w 607639"/>
              <a:gd name="connsiteY20" fmla="*/ 252828 h 606713"/>
              <a:gd name="connsiteX21" fmla="*/ 379765 w 607639"/>
              <a:gd name="connsiteY21" fmla="*/ 176928 h 606713"/>
              <a:gd name="connsiteX22" fmla="*/ 303849 w 607639"/>
              <a:gd name="connsiteY22" fmla="*/ 101116 h 606713"/>
              <a:gd name="connsiteX23" fmla="*/ 320773 w 607639"/>
              <a:gd name="connsiteY23" fmla="*/ 813 h 606713"/>
              <a:gd name="connsiteX24" fmla="*/ 421772 w 607639"/>
              <a:gd name="connsiteY24" fmla="*/ 44857 h 606713"/>
              <a:gd name="connsiteX25" fmla="*/ 481045 w 607639"/>
              <a:gd name="connsiteY25" fmla="*/ 176928 h 606713"/>
              <a:gd name="connsiteX26" fmla="*/ 453723 w 607639"/>
              <a:gd name="connsiteY26" fmla="*/ 271226 h 606713"/>
              <a:gd name="connsiteX27" fmla="*/ 439305 w 607639"/>
              <a:gd name="connsiteY27" fmla="*/ 293889 h 606713"/>
              <a:gd name="connsiteX28" fmla="*/ 348260 w 607639"/>
              <a:gd name="connsiteY28" fmla="*/ 448001 h 606713"/>
              <a:gd name="connsiteX29" fmla="*/ 326455 w 607639"/>
              <a:gd name="connsiteY29" fmla="*/ 491639 h 606713"/>
              <a:gd name="connsiteX30" fmla="*/ 303849 w 607639"/>
              <a:gd name="connsiteY30" fmla="*/ 505593 h 606713"/>
              <a:gd name="connsiteX31" fmla="*/ 281155 w 607639"/>
              <a:gd name="connsiteY31" fmla="*/ 491639 h 606713"/>
              <a:gd name="connsiteX32" fmla="*/ 270831 w 607639"/>
              <a:gd name="connsiteY32" fmla="*/ 471020 h 606713"/>
              <a:gd name="connsiteX33" fmla="*/ 161007 w 607639"/>
              <a:gd name="connsiteY33" fmla="*/ 281624 h 606713"/>
              <a:gd name="connsiteX34" fmla="*/ 128345 w 607639"/>
              <a:gd name="connsiteY34" fmla="*/ 151776 h 606713"/>
              <a:gd name="connsiteX35" fmla="*/ 283113 w 607639"/>
              <a:gd name="connsiteY35" fmla="*/ 1219 h 606713"/>
              <a:gd name="connsiteX36" fmla="*/ 320773 w 607639"/>
              <a:gd name="connsiteY36" fmla="*/ 813 h 60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07639" h="606713">
                <a:moveTo>
                  <a:pt x="146058" y="370925"/>
                </a:moveTo>
                <a:cubicBezTo>
                  <a:pt x="159675" y="367637"/>
                  <a:pt x="173293" y="376080"/>
                  <a:pt x="176497" y="389678"/>
                </a:cubicBezTo>
                <a:cubicBezTo>
                  <a:pt x="179791" y="403276"/>
                  <a:pt x="171335" y="416874"/>
                  <a:pt x="157717" y="420074"/>
                </a:cubicBezTo>
                <a:cubicBezTo>
                  <a:pt x="79215" y="438738"/>
                  <a:pt x="50644" y="466289"/>
                  <a:pt x="50644" y="480332"/>
                </a:cubicBezTo>
                <a:cubicBezTo>
                  <a:pt x="50644" y="510460"/>
                  <a:pt x="151665" y="556143"/>
                  <a:pt x="303775" y="556143"/>
                </a:cubicBezTo>
                <a:cubicBezTo>
                  <a:pt x="455974" y="556143"/>
                  <a:pt x="556995" y="510460"/>
                  <a:pt x="556995" y="480332"/>
                </a:cubicBezTo>
                <a:cubicBezTo>
                  <a:pt x="556995" y="466289"/>
                  <a:pt x="528513" y="438738"/>
                  <a:pt x="449833" y="420074"/>
                </a:cubicBezTo>
                <a:cubicBezTo>
                  <a:pt x="436215" y="416874"/>
                  <a:pt x="427848" y="403276"/>
                  <a:pt x="431053" y="389678"/>
                </a:cubicBezTo>
                <a:cubicBezTo>
                  <a:pt x="434257" y="376080"/>
                  <a:pt x="447964" y="367637"/>
                  <a:pt x="461492" y="370925"/>
                </a:cubicBezTo>
                <a:cubicBezTo>
                  <a:pt x="555749" y="393233"/>
                  <a:pt x="607639" y="432072"/>
                  <a:pt x="607639" y="480332"/>
                </a:cubicBezTo>
                <a:cubicBezTo>
                  <a:pt x="607639" y="563253"/>
                  <a:pt x="454817" y="606713"/>
                  <a:pt x="303775" y="606713"/>
                </a:cubicBezTo>
                <a:cubicBezTo>
                  <a:pt x="152911" y="606713"/>
                  <a:pt x="0" y="563253"/>
                  <a:pt x="0" y="480332"/>
                </a:cubicBezTo>
                <a:cubicBezTo>
                  <a:pt x="0" y="432072"/>
                  <a:pt x="51890" y="393233"/>
                  <a:pt x="146058" y="370925"/>
                </a:cubicBezTo>
                <a:close/>
                <a:moveTo>
                  <a:pt x="303820" y="151707"/>
                </a:moveTo>
                <a:cubicBezTo>
                  <a:pt x="317792" y="151707"/>
                  <a:pt x="329118" y="163018"/>
                  <a:pt x="329118" y="176970"/>
                </a:cubicBezTo>
                <a:cubicBezTo>
                  <a:pt x="329118" y="190922"/>
                  <a:pt x="317792" y="202233"/>
                  <a:pt x="303820" y="202233"/>
                </a:cubicBezTo>
                <a:cubicBezTo>
                  <a:pt x="289848" y="202233"/>
                  <a:pt x="278522" y="190922"/>
                  <a:pt x="278522" y="176970"/>
                </a:cubicBezTo>
                <a:cubicBezTo>
                  <a:pt x="278522" y="163018"/>
                  <a:pt x="289848" y="151707"/>
                  <a:pt x="303820" y="151707"/>
                </a:cubicBezTo>
                <a:close/>
                <a:moveTo>
                  <a:pt x="303849" y="101116"/>
                </a:moveTo>
                <a:cubicBezTo>
                  <a:pt x="261931" y="101116"/>
                  <a:pt x="227845" y="135156"/>
                  <a:pt x="227845" y="176928"/>
                </a:cubicBezTo>
                <a:cubicBezTo>
                  <a:pt x="227845" y="218788"/>
                  <a:pt x="261931" y="252828"/>
                  <a:pt x="303849" y="252828"/>
                </a:cubicBezTo>
                <a:cubicBezTo>
                  <a:pt x="345679" y="252828"/>
                  <a:pt x="379765" y="218788"/>
                  <a:pt x="379765" y="176928"/>
                </a:cubicBezTo>
                <a:cubicBezTo>
                  <a:pt x="379765" y="135156"/>
                  <a:pt x="345679" y="101116"/>
                  <a:pt x="303849" y="101116"/>
                </a:cubicBezTo>
                <a:close/>
                <a:moveTo>
                  <a:pt x="320773" y="813"/>
                </a:moveTo>
                <a:cubicBezTo>
                  <a:pt x="358044" y="4396"/>
                  <a:pt x="393538" y="19728"/>
                  <a:pt x="421772" y="44857"/>
                </a:cubicBezTo>
                <a:cubicBezTo>
                  <a:pt x="459418" y="78452"/>
                  <a:pt x="481045" y="126623"/>
                  <a:pt x="481045" y="176928"/>
                </a:cubicBezTo>
                <a:cubicBezTo>
                  <a:pt x="481045" y="210434"/>
                  <a:pt x="471611" y="242963"/>
                  <a:pt x="453723" y="271226"/>
                </a:cubicBezTo>
                <a:lnTo>
                  <a:pt x="439305" y="293889"/>
                </a:lnTo>
                <a:cubicBezTo>
                  <a:pt x="407621" y="343571"/>
                  <a:pt x="374870" y="394942"/>
                  <a:pt x="348260" y="448001"/>
                </a:cubicBezTo>
                <a:lnTo>
                  <a:pt x="326455" y="491639"/>
                </a:lnTo>
                <a:cubicBezTo>
                  <a:pt x="322183" y="500172"/>
                  <a:pt x="313372" y="505593"/>
                  <a:pt x="303849" y="505593"/>
                </a:cubicBezTo>
                <a:cubicBezTo>
                  <a:pt x="294238" y="505593"/>
                  <a:pt x="285427" y="500172"/>
                  <a:pt x="281155" y="491639"/>
                </a:cubicBezTo>
                <a:lnTo>
                  <a:pt x="270831" y="471020"/>
                </a:lnTo>
                <a:cubicBezTo>
                  <a:pt x="237457" y="404363"/>
                  <a:pt x="203993" y="339749"/>
                  <a:pt x="161007" y="281624"/>
                </a:cubicBezTo>
                <a:cubicBezTo>
                  <a:pt x="133507" y="244296"/>
                  <a:pt x="121937" y="198258"/>
                  <a:pt x="128345" y="151776"/>
                </a:cubicBezTo>
                <a:cubicBezTo>
                  <a:pt x="139292" y="73475"/>
                  <a:pt x="204349" y="10106"/>
                  <a:pt x="283113" y="1219"/>
                </a:cubicBezTo>
                <a:cubicBezTo>
                  <a:pt x="295729" y="-270"/>
                  <a:pt x="308350" y="-381"/>
                  <a:pt x="320773" y="813"/>
                </a:cubicBezTo>
                <a:close/>
              </a:path>
            </a:pathLst>
          </a:custGeom>
          <a:solidFill>
            <a:schemeClr val="tx1"/>
          </a:solidFill>
          <a:ln w="12700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rtl="0">
              <a:spcBef>
                <a:spcPts val="0"/>
              </a:spcBef>
              <a:buNone/>
            </a:pPr>
            <a:endParaRPr sz="2000" b="1" dirty="0"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+mn-lt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4986580" y="4895260"/>
            <a:ext cx="0" cy="1003158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7105670" y="4895260"/>
            <a:ext cx="0" cy="1003158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33" grpId="0" animBg="1"/>
      <p:bldP spid="34" grpId="0" animBg="1"/>
      <p:bldP spid="35" grpId="0" animBg="1"/>
      <p:bldP spid="36" grpId="0" animBg="1"/>
      <p:bldP spid="37" grpId="0" animBg="1"/>
    </p:bld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5131*3379*344*344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10.xml><?xml version="1.0" encoding="utf-8"?>
<p:tagLst xmlns:p="http://schemas.openxmlformats.org/presentationml/2006/main">
  <p:tag name="KSO_WM_DIAGRAM_VIRTUALLY_FRAME" val="{&quot;height&quot;:237.65259842519686,&quot;left&quot;:118.80456692913386,&quot;top&quot;:202.62393700787402,&quot;width&quot;:722.3417322834646}"/>
</p:tagLst>
</file>

<file path=ppt/tags/tag11.xml><?xml version="1.0" encoding="utf-8"?>
<p:tagLst xmlns:p="http://schemas.openxmlformats.org/presentationml/2006/main">
  <p:tag name="KSO_WM_DIAGRAM_VIRTUALLY_FRAME" val="{&quot;height&quot;:237.65259842519686,&quot;left&quot;:118.80456692913386,&quot;top&quot;:202.62393700787402,&quot;width&quot;:722.3417322834646}"/>
</p:tagLst>
</file>

<file path=ppt/tags/tag12.xml><?xml version="1.0" encoding="utf-8"?>
<p:tagLst xmlns:p="http://schemas.openxmlformats.org/presentationml/2006/main">
  <p:tag name="KSO_WM_DIAGRAM_VIRTUALLY_FRAME" val="{&quot;height&quot;:237.65259842519686,&quot;left&quot;:118.80456692913386,&quot;top&quot;:202.62393700787402,&quot;width&quot;:722.3417322834646}"/>
</p:tagLst>
</file>

<file path=ppt/tags/tag13.xml><?xml version="1.0" encoding="utf-8"?>
<p:tagLst xmlns:p="http://schemas.openxmlformats.org/presentationml/2006/main">
  <p:tag name="KSO_WM_DIAGRAM_VIRTUALLY_FRAME" val="{&quot;height&quot;:237.65259842519686,&quot;left&quot;:118.80456692913386,&quot;top&quot;:202.62393700787402,&quot;width&quot;:722.3417322834646}"/>
</p:tagLst>
</file>

<file path=ppt/tags/tag14.xml><?xml version="1.0" encoding="utf-8"?>
<p:tagLst xmlns:p="http://schemas.openxmlformats.org/presentationml/2006/main">
  <p:tag name="KSO_WM_DIAGRAM_VIRTUALLY_FRAME" val="{&quot;height&quot;:150.87472440944885,&quot;left&quot;:585.220157480315,&quot;top&quot;:311.12527559055115,&quot;width&quot;:309.65511811023623}"/>
</p:tagLst>
</file>

<file path=ppt/tags/tag15.xml><?xml version="1.0" encoding="utf-8"?>
<p:tagLst xmlns:p="http://schemas.openxmlformats.org/presentationml/2006/main">
  <p:tag name="KSO_WM_DIAGRAM_VIRTUALLY_FRAME" val="{&quot;height&quot;:150.87472440944885,&quot;left&quot;:585.220157480315,&quot;top&quot;:311.12527559055115,&quot;width&quot;:309.65511811023623}"/>
</p:tagLst>
</file>

<file path=ppt/tags/tag16.xml><?xml version="1.0" encoding="utf-8"?>
<p:tagLst xmlns:p="http://schemas.openxmlformats.org/presentationml/2006/main">
  <p:tag name="KSO_WM_DIAGRAM_VIRTUALLY_FRAME" val="{&quot;height&quot;:150.87472440944885,&quot;left&quot;:585.220157480315,&quot;top&quot;:311.12527559055115,&quot;width&quot;:309.65511811023623}"/>
</p:tagLst>
</file>

<file path=ppt/tags/tag17.xml><?xml version="1.0" encoding="utf-8"?>
<p:tagLst xmlns:p="http://schemas.openxmlformats.org/presentationml/2006/main">
  <p:tag name="KSO_WM_DIAGRAM_VIRTUALLY_FRAME" val="{&quot;height&quot;:150.87472440944885,&quot;left&quot;:585.220157480315,&quot;top&quot;:311.12527559055115,&quot;width&quot;:309.65511811023623}"/>
</p:tagLst>
</file>

<file path=ppt/tags/tag18.xml><?xml version="1.0" encoding="utf-8"?>
<p:tagLst xmlns:p="http://schemas.openxmlformats.org/presentationml/2006/main">
  <p:tag name="KSO_WM_DIAGRAM_VIRTUALLY_FRAME" val="{&quot;height&quot;:150.87472440944885,&quot;left&quot;:585.220157480315,&quot;top&quot;:311.12527559055115,&quot;width&quot;:309.65511811023623}"/>
</p:tagLst>
</file>

<file path=ppt/tags/tag19.xml><?xml version="1.0" encoding="utf-8"?>
<p:tagLst xmlns:p="http://schemas.openxmlformats.org/presentationml/2006/main">
  <p:tag name="KSO_WM_DIAGRAM_VIRTUALLY_FRAME" val="{&quot;height&quot;:150.87472440944885,&quot;left&quot;:585.220157480315,&quot;top&quot;:311.12527559055115,&quot;width&quot;:309.65511811023623}"/>
</p:tagLst>
</file>

<file path=ppt/tags/tag2.xml><?xml version="1.0" encoding="utf-8"?>
<p:tagLst xmlns:p="http://schemas.openxmlformats.org/presentationml/2006/main">
  <p:tag name="KSO_WM_DIAGRAM_VIRTUALLY_FRAME" val="{&quot;height&quot;:237.65259842519686,&quot;left&quot;:118.80456692913386,&quot;top&quot;:202.62393700787402,&quot;width&quot;:722.3417322834646}"/>
</p:tagLst>
</file>

<file path=ppt/tags/tag20.xml><?xml version="1.0" encoding="utf-8"?>
<p:tagLst xmlns:p="http://schemas.openxmlformats.org/presentationml/2006/main">
  <p:tag name="KSO_WM_DIAGRAM_VIRTUALLY_FRAME" val="{&quot;height&quot;:150.87472440944885,&quot;left&quot;:585.220157480315,&quot;top&quot;:311.12527559055115,&quot;width&quot;:309.65511811023623}"/>
</p:tagLst>
</file>

<file path=ppt/tags/tag21.xml><?xml version="1.0" encoding="utf-8"?>
<p:tagLst xmlns:p="http://schemas.openxmlformats.org/presentationml/2006/main">
  <p:tag name="KSO_WM_DIAGRAM_VIRTUALLY_FRAME" val="{&quot;height&quot;:150.87472440944885,&quot;left&quot;:585.220157480315,&quot;top&quot;:311.12527559055115,&quot;width&quot;:309.65511811023623}"/>
</p:tagLst>
</file>

<file path=ppt/tags/tag22.xml><?xml version="1.0" encoding="utf-8"?>
<p:tagLst xmlns:p="http://schemas.openxmlformats.org/presentationml/2006/main">
  <p:tag name="ISPRING_PRESENTATION_TITLE" val="PowerPoint 演示文稿"/>
  <p:tag name="commondata" val="eyJoZGlkIjoiYzI5YzBiZDgwODYzMzMyY2YzMDU3YzBlNzViMzNiMTcifQ=="/>
</p:tagLst>
</file>

<file path=ppt/tags/tag3.xml><?xml version="1.0" encoding="utf-8"?>
<p:tagLst xmlns:p="http://schemas.openxmlformats.org/presentationml/2006/main">
  <p:tag name="KSO_WM_DIAGRAM_VIRTUALLY_FRAME" val="{&quot;height&quot;:237.65259842519686,&quot;left&quot;:118.80456692913386,&quot;top&quot;:202.62393700787402,&quot;width&quot;:722.3417322834646}"/>
</p:tagLst>
</file>

<file path=ppt/tags/tag4.xml><?xml version="1.0" encoding="utf-8"?>
<p:tagLst xmlns:p="http://schemas.openxmlformats.org/presentationml/2006/main">
  <p:tag name="KSO_WM_DIAGRAM_VIRTUALLY_FRAME" val="{&quot;height&quot;:237.65259842519686,&quot;left&quot;:118.80456692913386,&quot;top&quot;:202.62393700787402,&quot;width&quot;:722.3417322834646}"/>
</p:tagLst>
</file>

<file path=ppt/tags/tag5.xml><?xml version="1.0" encoding="utf-8"?>
<p:tagLst xmlns:p="http://schemas.openxmlformats.org/presentationml/2006/main">
  <p:tag name="KSO_WM_DIAGRAM_VIRTUALLY_FRAME" val="{&quot;height&quot;:237.65259842519686,&quot;left&quot;:118.80456692913386,&quot;top&quot;:202.62393700787402,&quot;width&quot;:722.3417322834646}"/>
</p:tagLst>
</file>

<file path=ppt/tags/tag6.xml><?xml version="1.0" encoding="utf-8"?>
<p:tagLst xmlns:p="http://schemas.openxmlformats.org/presentationml/2006/main">
  <p:tag name="KSO_WM_DIAGRAM_VIRTUALLY_FRAME" val="{&quot;height&quot;:237.65259842519686,&quot;left&quot;:118.80456692913386,&quot;top&quot;:202.62393700787402,&quot;width&quot;:722.3417322834646}"/>
</p:tagLst>
</file>

<file path=ppt/tags/tag7.xml><?xml version="1.0" encoding="utf-8"?>
<p:tagLst xmlns:p="http://schemas.openxmlformats.org/presentationml/2006/main">
  <p:tag name="KSO_WM_DIAGRAM_VIRTUALLY_FRAME" val="{&quot;height&quot;:237.65259842519686,&quot;left&quot;:118.80456692913386,&quot;top&quot;:202.62393700787402,&quot;width&quot;:722.3417322834646}"/>
</p:tagLst>
</file>

<file path=ppt/tags/tag8.xml><?xml version="1.0" encoding="utf-8"?>
<p:tagLst xmlns:p="http://schemas.openxmlformats.org/presentationml/2006/main">
  <p:tag name="KSO_WM_DIAGRAM_VIRTUALLY_FRAME" val="{&quot;height&quot;:237.65259842519686,&quot;left&quot;:118.80456692913386,&quot;top&quot;:202.62393700787402,&quot;width&quot;:722.3417322834646}"/>
</p:tagLst>
</file>

<file path=ppt/tags/tag9.xml><?xml version="1.0" encoding="utf-8"?>
<p:tagLst xmlns:p="http://schemas.openxmlformats.org/presentationml/2006/main">
  <p:tag name="KSO_WM_DIAGRAM_VIRTUALLY_FRAME" val="{&quot;height&quot;:237.65259842519686,&quot;left&quot;:118.80456692913386,&quot;top&quot;:202.62393700787402,&quot;width&quot;:722.3417322834646}"/>
</p:tagLst>
</file>

<file path=ppt/theme/theme1.xml><?xml version="1.0" encoding="utf-8"?>
<a:theme xmlns:a="http://schemas.openxmlformats.org/drawingml/2006/main" name="第一PPT，www.1ppt.com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qh31xgis">
      <a:majorFont>
        <a:latin typeface="印品黑体"/>
        <a:ea typeface="仓耳青禾体-谷力 W05"/>
        <a:cs typeface=""/>
      </a:majorFont>
      <a:minorFont>
        <a:latin typeface="印品黑体"/>
        <a:ea typeface="仓耳青禾体-谷力 W05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579</Words>
  <Application>WPS 演示</Application>
  <PresentationFormat>宽屏</PresentationFormat>
  <Paragraphs>143</Paragraphs>
  <Slides>10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5" baseType="lpstr">
      <vt:lpstr>Arial</vt:lpstr>
      <vt:lpstr>宋体</vt:lpstr>
      <vt:lpstr>Wingdings</vt:lpstr>
      <vt:lpstr>微软雅黑</vt:lpstr>
      <vt:lpstr>仓耳青禾体-谷力 W05</vt:lpstr>
      <vt:lpstr>幼圆</vt:lpstr>
      <vt:lpstr>Arial Black</vt:lpstr>
      <vt:lpstr>印品黑体</vt:lpstr>
      <vt:lpstr>黑体</vt:lpstr>
      <vt:lpstr>Arial Unicode MS</vt:lpstr>
      <vt:lpstr>Calibri</vt:lpstr>
      <vt:lpstr>仓耳青禾体-谷力 W05</vt:lpstr>
      <vt:lpstr>Segoe Print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创意手绘</dc:title>
  <dc:creator>第一PPT</dc:creator>
  <cp:keywords>www.1ppt.com</cp:keywords>
  <dc:description>www.1ppt.com</dc:description>
  <cp:lastModifiedBy>赤松子</cp:lastModifiedBy>
  <cp:revision>290</cp:revision>
  <dcterms:created xsi:type="dcterms:W3CDTF">2019-03-29T12:25:00Z</dcterms:created>
  <dcterms:modified xsi:type="dcterms:W3CDTF">2024-06-27T14:38:18Z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7B076A97092E4E96A987B9A3DC954988_12</vt:lpwstr>
  </property>
  <property fmtid="{D5CDD505-2E9C-101B-9397-08002B2CF9AE}" pid="3" name="KSOProductBuildVer">
    <vt:lpwstr>2052-12.1.0.16929</vt:lpwstr>
  </property>
</Properties>
</file>